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134"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6" d="100"/>
          <a:sy n="86" d="100"/>
        </p:scale>
        <p:origin x="696"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2.xml"/><Relationship Id="rId4" Type="http://schemas.openxmlformats.org/officeDocument/2006/relationships/image" Target="../media/image2.jp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1.xml"/><Relationship Id="rId1" Type="http://schemas.openxmlformats.org/officeDocument/2006/relationships/tags" Target="../tags/tag3.xml"/><Relationship Id="rId5" Type="http://schemas.openxmlformats.org/officeDocument/2006/relationships/image" Target="../media/image2.jpg"/><Relationship Id="rId4" Type="http://schemas.openxmlformats.org/officeDocument/2006/relationships/image" Target="../media/image1.emf"/></Relationships>
</file>

<file path=ppt/slideLayouts/_rels/slideLayout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Master" Target="../slideMasters/slideMaster1.xml"/><Relationship Id="rId1" Type="http://schemas.openxmlformats.org/officeDocument/2006/relationships/tags" Target="../tags/tag4.xml"/><Relationship Id="rId4" Type="http://schemas.openxmlformats.org/officeDocument/2006/relationships/image" Target="../media/image1.emf"/></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Master" Target="../slideMasters/slideMaster1.xml"/><Relationship Id="rId1" Type="http://schemas.openxmlformats.org/officeDocument/2006/relationships/tags" Target="../tags/tag5.xml"/><Relationship Id="rId5" Type="http://schemas.openxmlformats.org/officeDocument/2006/relationships/image" Target="../media/image2.jpg"/><Relationship Id="rId4" Type="http://schemas.openxmlformats.org/officeDocument/2006/relationships/image" Target="../media/image1.emf"/></Relationships>
</file>

<file path=ppt/slideLayouts/_rels/slideLayout7.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Master" Target="../slideMasters/slideMaster1.xml"/><Relationship Id="rId1" Type="http://schemas.openxmlformats.org/officeDocument/2006/relationships/tags" Target="../tags/tag6.xml"/><Relationship Id="rId5" Type="http://schemas.openxmlformats.org/officeDocument/2006/relationships/image" Target="../media/image2.jpg"/><Relationship Id="rId4" Type="http://schemas.openxmlformats.org/officeDocument/2006/relationships/image" Target="../media/image1.emf"/></Relationships>
</file>

<file path=ppt/slideLayouts/_rels/slideLayout8.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Master" Target="../slideMasters/slideMaster1.xml"/><Relationship Id="rId1" Type="http://schemas.openxmlformats.org/officeDocument/2006/relationships/tags" Target="../tags/tag7.xml"/><Relationship Id="rId5" Type="http://schemas.openxmlformats.org/officeDocument/2006/relationships/image" Target="../media/image2.jpg"/><Relationship Id="rId4" Type="http://schemas.openxmlformats.org/officeDocument/2006/relationships/image" Target="../media/image1.emf"/></Relationships>
</file>

<file path=ppt/slideLayouts/_rels/slideLayout9.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Master" Target="../slideMasters/slideMaster1.xml"/><Relationship Id="rId1" Type="http://schemas.openxmlformats.org/officeDocument/2006/relationships/tags" Target="../tags/tag8.xml"/><Relationship Id="rId5" Type="http://schemas.openxmlformats.org/officeDocument/2006/relationships/image" Target="../media/image2.jpg"/><Relationship Id="rId4" Type="http://schemas.openxmlformats.org/officeDocument/2006/relationships/image" Target="../media/image1.emf"/></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aphicFrame>
        <p:nvGraphicFramePr>
          <p:cNvPr id="24728" name="Rectangle 152" hidden="1"/>
          <p:cNvGraphicFramePr>
            <a:graphicFrameLocks/>
          </p:cNvGraphicFramePr>
          <p:nvPr>
            <p:custDataLst>
              <p:tags r:id="rId1"/>
            </p:custDataLst>
          </p:nvPr>
        </p:nvGraphicFramePr>
        <p:xfrm>
          <a:off x="1" y="0"/>
          <a:ext cx="158750" cy="158750"/>
        </p:xfrm>
        <a:graphic>
          <a:graphicData uri="http://schemas.openxmlformats.org/presentationml/2006/ole">
            <mc:AlternateContent xmlns:mc="http://schemas.openxmlformats.org/markup-compatibility/2006">
              <mc:Choice xmlns:v="urn:schemas-microsoft-com:vml" Requires="v">
                <p:oleObj name="think-cell Slide" r:id="rId3" imgW="0" imgH="0" progId="TCLayout.ActiveDocument.1">
                  <p:embed/>
                </p:oleObj>
              </mc:Choice>
              <mc:Fallback>
                <p:oleObj name="think-cell Slide" r:id="rId3" imgW="0" imgH="0" progId="TCLayout.ActiveDocument.1">
                  <p:embed/>
                  <p:pic>
                    <p:nvPicPr>
                      <p:cNvPr id="24728" name="Rectangle 152" hidden="1"/>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 y="0"/>
                        <a:ext cx="1587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5" name="Title 9"/>
          <p:cNvSpPr>
            <a:spLocks noGrp="1"/>
          </p:cNvSpPr>
          <p:nvPr>
            <p:ph type="title"/>
          </p:nvPr>
        </p:nvSpPr>
        <p:spPr>
          <a:xfrm>
            <a:off x="576267" y="2480566"/>
            <a:ext cx="8135936" cy="2160734"/>
          </a:xfrm>
        </p:spPr>
        <p:txBody>
          <a:bodyPr/>
          <a:lstStyle>
            <a:lvl1pPr>
              <a:defRPr sz="2769"/>
            </a:lvl1pPr>
          </a:lstStyle>
          <a:p>
            <a:r>
              <a:rPr lang="en-US"/>
              <a:t>Click to edit Master title style</a:t>
            </a:r>
            <a:endParaRPr lang="en-GB" dirty="0"/>
          </a:p>
        </p:txBody>
      </p:sp>
      <p:sp>
        <p:nvSpPr>
          <p:cNvPr id="26" name="Text Placeholder 11"/>
          <p:cNvSpPr>
            <a:spLocks noGrp="1"/>
          </p:cNvSpPr>
          <p:nvPr>
            <p:ph type="body" sz="quarter" idx="10"/>
          </p:nvPr>
        </p:nvSpPr>
        <p:spPr>
          <a:xfrm>
            <a:off x="576267" y="4949719"/>
            <a:ext cx="8135936" cy="991523"/>
          </a:xfrm>
        </p:spPr>
        <p:txBody>
          <a:bodyPr/>
          <a:lstStyle>
            <a:lvl1pPr>
              <a:defRPr sz="2585" b="0">
                <a:solidFill>
                  <a:schemeClr val="accent5"/>
                </a:solidFill>
              </a:defRPr>
            </a:lvl1pPr>
          </a:lstStyle>
          <a:p>
            <a:pPr lvl="0"/>
            <a:r>
              <a:rPr lang="en-US" dirty="0"/>
              <a:t>Click to edit Master text styles</a:t>
            </a:r>
          </a:p>
        </p:txBody>
      </p:sp>
      <p:sp>
        <p:nvSpPr>
          <p:cNvPr id="27" name="Text Placeholder 14"/>
          <p:cNvSpPr>
            <a:spLocks noGrp="1"/>
          </p:cNvSpPr>
          <p:nvPr>
            <p:ph type="body" sz="quarter" idx="11" hasCustomPrompt="1"/>
          </p:nvPr>
        </p:nvSpPr>
        <p:spPr>
          <a:xfrm>
            <a:off x="576267" y="5985383"/>
            <a:ext cx="8135936" cy="361030"/>
          </a:xfrm>
        </p:spPr>
        <p:txBody>
          <a:bodyPr/>
          <a:lstStyle>
            <a:lvl1pPr>
              <a:defRPr b="0">
                <a:solidFill>
                  <a:schemeClr val="accent5"/>
                </a:solidFill>
              </a:defRPr>
            </a:lvl1pPr>
          </a:lstStyle>
          <a:p>
            <a:pPr lvl="0"/>
            <a:r>
              <a:rPr lang="en-US" dirty="0"/>
              <a:t>Date</a:t>
            </a:r>
            <a:endParaRPr lang="en-GB" dirty="0"/>
          </a:p>
        </p:txBody>
      </p:sp>
      <p:pic>
        <p:nvPicPr>
          <p:cNvPr id="7" name="Picture 6" descr="A picture containing clipart&#10;&#10;Description generated with very high confidence">
            <a:extLst>
              <a:ext uri="{FF2B5EF4-FFF2-40B4-BE49-F238E27FC236}">
                <a16:creationId xmlns:a16="http://schemas.microsoft.com/office/drawing/2014/main" id="{6531E7AB-1447-45C5-A8A3-3B3CC8B4E118}"/>
              </a:ext>
            </a:extLst>
          </p:cNvPr>
          <p:cNvPicPr>
            <a:picLocks noChangeAspect="1"/>
          </p:cNvPicPr>
          <p:nvPr userDrawn="1"/>
        </p:nvPicPr>
        <p:blipFill>
          <a:blip r:embed="rId4"/>
          <a:stretch>
            <a:fillRect/>
          </a:stretch>
        </p:blipFill>
        <p:spPr>
          <a:xfrm>
            <a:off x="7696161" y="293024"/>
            <a:ext cx="1080655" cy="436418"/>
          </a:xfrm>
          <a:prstGeom prst="rect">
            <a:avLst/>
          </a:prstGeom>
        </p:spPr>
      </p:pic>
      <p:sp>
        <p:nvSpPr>
          <p:cNvPr id="3" name="Text Placeholder 2">
            <a:extLst>
              <a:ext uri="{FF2B5EF4-FFF2-40B4-BE49-F238E27FC236}">
                <a16:creationId xmlns:a16="http://schemas.microsoft.com/office/drawing/2014/main" id="{B49D6E4F-C84C-4272-A93F-6DDB9D70CCF7}"/>
              </a:ext>
            </a:extLst>
          </p:cNvPr>
          <p:cNvSpPr>
            <a:spLocks noGrp="1"/>
          </p:cNvSpPr>
          <p:nvPr>
            <p:ph type="body" sz="quarter" idx="12"/>
          </p:nvPr>
        </p:nvSpPr>
        <p:spPr>
          <a:xfrm>
            <a:off x="2959101" y="6542088"/>
            <a:ext cx="2378075" cy="1905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1146912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03168F-3755-AF41-98C6-91A9A34FF66A}"/>
              </a:ext>
            </a:extLst>
          </p:cNvPr>
          <p:cNvSpPr>
            <a:spLocks noGrp="1"/>
          </p:cNvSpPr>
          <p:nvPr>
            <p:ph type="title"/>
          </p:nvPr>
        </p:nvSpPr>
        <p:spPr>
          <a:xfrm>
            <a:off x="628650" y="366186"/>
            <a:ext cx="7886700" cy="132503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860BBFD6-AACB-6843-BFCF-F780519AE017}"/>
              </a:ext>
            </a:extLst>
          </p:cNvPr>
          <p:cNvSpPr>
            <a:spLocks noGrp="1"/>
          </p:cNvSpPr>
          <p:nvPr>
            <p:ph idx="1"/>
          </p:nvPr>
        </p:nvSpPr>
        <p:spPr>
          <a:xfrm>
            <a:off x="628650" y="1826685"/>
            <a:ext cx="7886700" cy="4349749"/>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89FE57-63D0-9748-ACD2-97091D86F0DB}"/>
              </a:ext>
            </a:extLst>
          </p:cNvPr>
          <p:cNvSpPr>
            <a:spLocks noGrp="1"/>
          </p:cNvSpPr>
          <p:nvPr>
            <p:ph type="dt" sz="half" idx="10"/>
          </p:nvPr>
        </p:nvSpPr>
        <p:spPr>
          <a:xfrm>
            <a:off x="628650" y="6356353"/>
            <a:ext cx="2057400" cy="366183"/>
          </a:xfrm>
          <a:prstGeom prst="rect">
            <a:avLst/>
          </a:prstGeom>
        </p:spPr>
        <p:txBody>
          <a:bodyPr/>
          <a:lstStyle/>
          <a:p>
            <a:endParaRPr lang="en-US" dirty="0">
              <a:solidFill>
                <a:prstClr val="black"/>
              </a:solidFill>
            </a:endParaRPr>
          </a:p>
        </p:txBody>
      </p:sp>
      <p:sp>
        <p:nvSpPr>
          <p:cNvPr id="5" name="Footer Placeholder 4">
            <a:extLst>
              <a:ext uri="{FF2B5EF4-FFF2-40B4-BE49-F238E27FC236}">
                <a16:creationId xmlns:a16="http://schemas.microsoft.com/office/drawing/2014/main" id="{21D6FEC2-2C68-764F-B390-8EB4FD46E55B}"/>
              </a:ext>
            </a:extLst>
          </p:cNvPr>
          <p:cNvSpPr>
            <a:spLocks noGrp="1"/>
          </p:cNvSpPr>
          <p:nvPr>
            <p:ph type="ftr" sz="quarter" idx="11"/>
          </p:nvPr>
        </p:nvSpPr>
        <p:spPr>
          <a:xfrm>
            <a:off x="3028950" y="6356353"/>
            <a:ext cx="3086100" cy="366183"/>
          </a:xfrm>
          <a:prstGeom prst="rect">
            <a:avLst/>
          </a:prstGeom>
        </p:spPr>
        <p:txBody>
          <a:bodyPr/>
          <a:lstStyle/>
          <a:p>
            <a:endParaRPr lang="en-US" dirty="0">
              <a:solidFill>
                <a:prstClr val="black"/>
              </a:solidFill>
            </a:endParaRPr>
          </a:p>
        </p:txBody>
      </p:sp>
      <p:sp>
        <p:nvSpPr>
          <p:cNvPr id="6" name="Slide Number Placeholder 5">
            <a:extLst>
              <a:ext uri="{FF2B5EF4-FFF2-40B4-BE49-F238E27FC236}">
                <a16:creationId xmlns:a16="http://schemas.microsoft.com/office/drawing/2014/main" id="{17230CCE-E824-0044-B818-F17DC2A03473}"/>
              </a:ext>
            </a:extLst>
          </p:cNvPr>
          <p:cNvSpPr>
            <a:spLocks noGrp="1"/>
          </p:cNvSpPr>
          <p:nvPr>
            <p:ph type="sldNum" sz="quarter" idx="12"/>
          </p:nvPr>
        </p:nvSpPr>
        <p:spPr>
          <a:xfrm>
            <a:off x="6457950" y="6356353"/>
            <a:ext cx="2057400" cy="366183"/>
          </a:xfrm>
          <a:prstGeom prst="rect">
            <a:avLst/>
          </a:prstGeom>
        </p:spPr>
        <p:txBody>
          <a:bodyPr/>
          <a:lstStyle/>
          <a:p>
            <a:fld id="{1DD8D68C-6E63-8547-92EA-B0B25555D15E}" type="slidenum">
              <a:rPr lang="en-US" smtClean="0">
                <a:solidFill>
                  <a:prstClr val="black"/>
                </a:solidFill>
              </a:rPr>
              <a:pPr/>
              <a:t>‹#›</a:t>
            </a:fld>
            <a:endParaRPr lang="en-US" dirty="0">
              <a:solidFill>
                <a:prstClr val="black"/>
              </a:solidFill>
            </a:endParaRPr>
          </a:p>
        </p:txBody>
      </p:sp>
      <p:pic>
        <p:nvPicPr>
          <p:cNvPr id="7" name="Picture 6" descr="A picture containing clipart&#10;&#10;Description generated with very high confidence">
            <a:extLst>
              <a:ext uri="{FF2B5EF4-FFF2-40B4-BE49-F238E27FC236}">
                <a16:creationId xmlns:a16="http://schemas.microsoft.com/office/drawing/2014/main" id="{B5E57555-EDF1-468D-871E-E73556FE1459}"/>
              </a:ext>
            </a:extLst>
          </p:cNvPr>
          <p:cNvPicPr>
            <a:picLocks noChangeAspect="1"/>
          </p:cNvPicPr>
          <p:nvPr userDrawn="1"/>
        </p:nvPicPr>
        <p:blipFill>
          <a:blip r:embed="rId2"/>
          <a:stretch>
            <a:fillRect/>
          </a:stretch>
        </p:blipFill>
        <p:spPr>
          <a:xfrm>
            <a:off x="7696161" y="293024"/>
            <a:ext cx="1080655" cy="436418"/>
          </a:xfrm>
          <a:prstGeom prst="rect">
            <a:avLst/>
          </a:prstGeom>
        </p:spPr>
      </p:pic>
    </p:spTree>
    <p:extLst>
      <p:ext uri="{BB962C8B-B14F-4D97-AF65-F5344CB8AC3E}">
        <p14:creationId xmlns:p14="http://schemas.microsoft.com/office/powerpoint/2010/main" val="41650609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itle">
  <p:cSld name="1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F00165-F176-4A80-935A-8A93E1D5AF00}"/>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GB"/>
          </a:p>
        </p:txBody>
      </p:sp>
      <p:sp>
        <p:nvSpPr>
          <p:cNvPr id="3" name="Subtitle 2">
            <a:extLst>
              <a:ext uri="{FF2B5EF4-FFF2-40B4-BE49-F238E27FC236}">
                <a16:creationId xmlns:a16="http://schemas.microsoft.com/office/drawing/2014/main" id="{E875A1D0-1631-4FAD-8B9F-92AC0695477E}"/>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521B883B-1ACC-4A8B-9050-9763FB2C9D1D}"/>
              </a:ext>
            </a:extLst>
          </p:cNvPr>
          <p:cNvSpPr>
            <a:spLocks noGrp="1"/>
          </p:cNvSpPr>
          <p:nvPr>
            <p:ph type="dt" sz="half" idx="10"/>
          </p:nvPr>
        </p:nvSpPr>
        <p:spPr/>
        <p:txBody>
          <a:bodyPr/>
          <a:lstStyle/>
          <a:p>
            <a:endParaRPr lang="en-GB" dirty="0"/>
          </a:p>
        </p:txBody>
      </p:sp>
      <p:sp>
        <p:nvSpPr>
          <p:cNvPr id="5" name="Footer Placeholder 4">
            <a:extLst>
              <a:ext uri="{FF2B5EF4-FFF2-40B4-BE49-F238E27FC236}">
                <a16:creationId xmlns:a16="http://schemas.microsoft.com/office/drawing/2014/main" id="{112005EC-A1C4-41F4-9A32-FE7A80F2C2ED}"/>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5207F2EC-215E-4D72-8194-7CCA15F0767C}"/>
              </a:ext>
            </a:extLst>
          </p:cNvPr>
          <p:cNvSpPr>
            <a:spLocks noGrp="1"/>
          </p:cNvSpPr>
          <p:nvPr>
            <p:ph type="sldNum" sz="quarter" idx="12"/>
          </p:nvPr>
        </p:nvSpPr>
        <p:spPr/>
        <p:txBody>
          <a:bodyPr/>
          <a:lstStyle/>
          <a:p>
            <a:endParaRPr lang="en-GB" dirty="0"/>
          </a:p>
        </p:txBody>
      </p:sp>
      <p:pic>
        <p:nvPicPr>
          <p:cNvPr id="7" name="Picture 6" descr="A picture containing clipart&#10;&#10;Description generated with very high confidence">
            <a:extLst>
              <a:ext uri="{FF2B5EF4-FFF2-40B4-BE49-F238E27FC236}">
                <a16:creationId xmlns:a16="http://schemas.microsoft.com/office/drawing/2014/main" id="{5AE97052-C0FB-4D0B-A44F-66D6DFA5B576}"/>
              </a:ext>
            </a:extLst>
          </p:cNvPr>
          <p:cNvPicPr>
            <a:picLocks noChangeAspect="1"/>
          </p:cNvPicPr>
          <p:nvPr userDrawn="1"/>
        </p:nvPicPr>
        <p:blipFill>
          <a:blip r:embed="rId2"/>
          <a:stretch>
            <a:fillRect/>
          </a:stretch>
        </p:blipFill>
        <p:spPr>
          <a:xfrm>
            <a:off x="7901814" y="365915"/>
            <a:ext cx="981707" cy="528611"/>
          </a:xfrm>
          <a:prstGeom prst="rect">
            <a:avLst/>
          </a:prstGeom>
        </p:spPr>
      </p:pic>
    </p:spTree>
    <p:extLst>
      <p:ext uri="{BB962C8B-B14F-4D97-AF65-F5344CB8AC3E}">
        <p14:creationId xmlns:p14="http://schemas.microsoft.com/office/powerpoint/2010/main" val="40910517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4_Title and Content">
    <p:spTree>
      <p:nvGrpSpPr>
        <p:cNvPr id="1" name=""/>
        <p:cNvGrpSpPr/>
        <p:nvPr/>
      </p:nvGrpSpPr>
      <p:grpSpPr>
        <a:xfrm>
          <a:off x="0" y="0"/>
          <a:ext cx="0" cy="0"/>
          <a:chOff x="0" y="0"/>
          <a:chExt cx="0" cy="0"/>
        </a:xfrm>
      </p:grpSpPr>
      <p:sp>
        <p:nvSpPr>
          <p:cNvPr id="9" name="Text Placeholder 8"/>
          <p:cNvSpPr>
            <a:spLocks noGrp="1"/>
          </p:cNvSpPr>
          <p:nvPr>
            <p:ph type="body" sz="quarter" idx="11"/>
          </p:nvPr>
        </p:nvSpPr>
        <p:spPr>
          <a:xfrm>
            <a:off x="274320" y="914400"/>
            <a:ext cx="8595360" cy="5486400"/>
          </a:xfrm>
          <a:prstGeom prst="rect">
            <a:avLst/>
          </a:prstGeom>
        </p:spPr>
        <p:txBody>
          <a:bodyPr/>
          <a:lstStyle>
            <a:lvl1pPr marL="274320" indent="-274320">
              <a:spcBef>
                <a:spcPts val="300"/>
              </a:spcBef>
              <a:spcAft>
                <a:spcPts val="300"/>
              </a:spcAft>
              <a:defRPr sz="1200"/>
            </a:lvl1pPr>
            <a:lvl2pPr marL="548640" indent="-274320">
              <a:spcBef>
                <a:spcPts val="300"/>
              </a:spcBef>
              <a:spcAft>
                <a:spcPts val="300"/>
              </a:spcAft>
              <a:defRPr sz="1200"/>
            </a:lvl2pPr>
            <a:lvl3pPr marL="822960" indent="-274320">
              <a:spcBef>
                <a:spcPts val="300"/>
              </a:spcBef>
              <a:spcAft>
                <a:spcPts val="300"/>
              </a:spcAft>
              <a:defRPr sz="1100"/>
            </a:lvl3pPr>
            <a:lvl4pPr marL="1097280" indent="-274320">
              <a:spcBef>
                <a:spcPts val="300"/>
              </a:spcBef>
              <a:spcAft>
                <a:spcPts val="300"/>
              </a:spcAft>
              <a:defRPr sz="1050"/>
            </a:lvl4pPr>
            <a:lvl5pPr marL="1371600" indent="-274320">
              <a:spcBef>
                <a:spcPts val="300"/>
              </a:spcBef>
              <a:spcAft>
                <a:spcPts val="300"/>
              </a:spcAft>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2"/>
          <p:cNvSpPr>
            <a:spLocks noGrp="1"/>
          </p:cNvSpPr>
          <p:nvPr>
            <p:ph type="sldNum" sz="quarter" idx="10"/>
          </p:nvPr>
        </p:nvSpPr>
        <p:spPr>
          <a:xfrm>
            <a:off x="8643852" y="6623859"/>
            <a:ext cx="457200" cy="182880"/>
          </a:xfrm>
        </p:spPr>
        <p:txBody>
          <a:bodyPr/>
          <a:lstStyle/>
          <a:p>
            <a:pPr defTabSz="457200"/>
            <a:fld id="{61E112CC-F5C7-5E43-8EAA-F554FEB5E453}" type="slidenum">
              <a:rPr lang="en-US" smtClean="0">
                <a:solidFill>
                  <a:srgbClr val="005EB8"/>
                </a:solidFill>
              </a:rPr>
              <a:pPr defTabSz="457200"/>
              <a:t>‹#›</a:t>
            </a:fld>
            <a:endParaRPr lang="en-US" dirty="0">
              <a:solidFill>
                <a:srgbClr val="005EB8"/>
              </a:solidFill>
            </a:endParaRPr>
          </a:p>
        </p:txBody>
      </p:sp>
      <p:sp>
        <p:nvSpPr>
          <p:cNvPr id="2" name="Title 1"/>
          <p:cNvSpPr>
            <a:spLocks noGrp="1"/>
          </p:cNvSpPr>
          <p:nvPr>
            <p:ph type="title"/>
          </p:nvPr>
        </p:nvSpPr>
        <p:spPr>
          <a:xfrm>
            <a:off x="274320" y="0"/>
            <a:ext cx="8826732" cy="731520"/>
          </a:xfrm>
          <a:prstGeom prst="rect">
            <a:avLst/>
          </a:prstGeom>
        </p:spPr>
        <p:txBody>
          <a:bodyPr vert="horz" lIns="91440" tIns="45720" rIns="91440" bIns="45720" rtlCol="0" anchor="b">
            <a:normAutofit/>
          </a:bodyPr>
          <a:lstStyle>
            <a:lvl1pPr>
              <a:defRPr lang="en-GB"/>
            </a:lvl1pPr>
          </a:lstStyle>
          <a:p>
            <a:pPr lvl="0"/>
            <a:r>
              <a:rPr lang="en-US" dirty="0"/>
              <a:t>Click to edit Master title style</a:t>
            </a:r>
            <a:endParaRPr lang="en-GB" dirty="0"/>
          </a:p>
        </p:txBody>
      </p:sp>
      <p:pic>
        <p:nvPicPr>
          <p:cNvPr id="5" name="Picture 4" descr="A picture containing clipart&#10;&#10;Description generated with very high confidence">
            <a:extLst>
              <a:ext uri="{FF2B5EF4-FFF2-40B4-BE49-F238E27FC236}">
                <a16:creationId xmlns:a16="http://schemas.microsoft.com/office/drawing/2014/main" id="{3EB67EE7-82D1-45A1-947D-FF68ABE46907}"/>
              </a:ext>
            </a:extLst>
          </p:cNvPr>
          <p:cNvPicPr>
            <a:picLocks noChangeAspect="1"/>
          </p:cNvPicPr>
          <p:nvPr userDrawn="1"/>
        </p:nvPicPr>
        <p:blipFill>
          <a:blip r:embed="rId2"/>
          <a:stretch>
            <a:fillRect/>
          </a:stretch>
        </p:blipFill>
        <p:spPr>
          <a:xfrm>
            <a:off x="7696161" y="293024"/>
            <a:ext cx="1080655" cy="436418"/>
          </a:xfrm>
          <a:prstGeom prst="rect">
            <a:avLst/>
          </a:prstGeom>
        </p:spPr>
      </p:pic>
    </p:spTree>
    <p:extLst>
      <p:ext uri="{BB962C8B-B14F-4D97-AF65-F5344CB8AC3E}">
        <p14:creationId xmlns:p14="http://schemas.microsoft.com/office/powerpoint/2010/main" val="12429501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p:custDataLst>
              <p:tags r:id="rId1"/>
            </p:custDataLst>
          </p:nvPr>
        </p:nvGraphicFramePr>
        <p:xfrm>
          <a:off x="1480" y="1595"/>
          <a:ext cx="1465" cy="1587"/>
        </p:xfrm>
        <a:graphic>
          <a:graphicData uri="http://schemas.openxmlformats.org/presentationml/2006/ole">
            <mc:AlternateContent xmlns:mc="http://schemas.openxmlformats.org/markup-compatibility/2006">
              <mc:Choice xmlns:v="urn:schemas-microsoft-com:vml" Requires="v">
                <p:oleObj name="think-cell Slide" r:id="rId3" imgW="360" imgH="360" progId="TCLayout.ActiveDocument.1">
                  <p:embed/>
                </p:oleObj>
              </mc:Choice>
              <mc:Fallback>
                <p:oleObj name="think-cell Slide" r:id="rId3" imgW="360" imgH="360" progId="TCLayout.ActiveDocument.1">
                  <p:embed/>
                  <p:pic>
                    <p:nvPicPr>
                      <p:cNvPr id="6" name="Object 5"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80" y="1595"/>
                        <a:ext cx="1465"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a:xfrm>
            <a:off x="434975" y="163513"/>
            <a:ext cx="7726347" cy="831850"/>
          </a:xfrm>
        </p:spPr>
        <p:txBody>
          <a:bodyPr/>
          <a:lstStyle>
            <a:lvl1pPr>
              <a:defRPr/>
            </a:lvl1pPr>
          </a:lstStyle>
          <a:p>
            <a:r>
              <a:rPr lang="en-US" dirty="0"/>
              <a:t>Slide title</a:t>
            </a:r>
            <a:endParaRPr lang="en-GB" dirty="0"/>
          </a:p>
        </p:txBody>
      </p:sp>
      <p:sp>
        <p:nvSpPr>
          <p:cNvPr id="5" name="Text Placeholder 4"/>
          <p:cNvSpPr>
            <a:spLocks noGrp="1"/>
          </p:cNvSpPr>
          <p:nvPr>
            <p:ph type="body" sz="quarter" idx="10" hasCustomPrompt="1"/>
          </p:nvPr>
        </p:nvSpPr>
        <p:spPr>
          <a:xfrm>
            <a:off x="434990" y="1509714"/>
            <a:ext cx="8274051" cy="4613275"/>
          </a:xfrm>
        </p:spPr>
        <p:txBody>
          <a:bodyPr/>
          <a:lstStyle>
            <a:lvl1pPr>
              <a:defRPr baseline="0"/>
            </a:lvl1pPr>
          </a:lstStyle>
          <a:p>
            <a:pPr lvl="0"/>
            <a:r>
              <a:rPr lang="en-US" dirty="0"/>
              <a:t>Body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7" name="Picture 6" descr="A picture containing clipart&#10;&#10;Description generated with very high confidence">
            <a:extLst>
              <a:ext uri="{FF2B5EF4-FFF2-40B4-BE49-F238E27FC236}">
                <a16:creationId xmlns:a16="http://schemas.microsoft.com/office/drawing/2014/main" id="{4A8FB2BA-2E02-47B9-906B-B1F5BF7BDCE2}"/>
              </a:ext>
            </a:extLst>
          </p:cNvPr>
          <p:cNvPicPr>
            <a:picLocks noChangeAspect="1"/>
          </p:cNvPicPr>
          <p:nvPr userDrawn="1"/>
        </p:nvPicPr>
        <p:blipFill>
          <a:blip r:embed="rId5"/>
          <a:stretch>
            <a:fillRect/>
          </a:stretch>
        </p:blipFill>
        <p:spPr>
          <a:xfrm>
            <a:off x="7696161" y="293024"/>
            <a:ext cx="1080655" cy="436418"/>
          </a:xfrm>
          <a:prstGeom prst="rect">
            <a:avLst/>
          </a:prstGeom>
        </p:spPr>
      </p:pic>
    </p:spTree>
    <p:extLst>
      <p:ext uri="{BB962C8B-B14F-4D97-AF65-F5344CB8AC3E}">
        <p14:creationId xmlns:p14="http://schemas.microsoft.com/office/powerpoint/2010/main" val="10418316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 slide with takeaway">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p:custDataLst>
              <p:tags r:id="rId1"/>
            </p:custDataLst>
          </p:nvPr>
        </p:nvGraphicFramePr>
        <p:xfrm>
          <a:off x="1480" y="1595"/>
          <a:ext cx="1465" cy="1587"/>
        </p:xfrm>
        <a:graphic>
          <a:graphicData uri="http://schemas.openxmlformats.org/presentationml/2006/ole">
            <mc:AlternateContent xmlns:mc="http://schemas.openxmlformats.org/markup-compatibility/2006">
              <mc:Choice xmlns:v="urn:schemas-microsoft-com:vml" Requires="v">
                <p:oleObj name="think-cell Slide" r:id="rId3" imgW="360" imgH="360" progId="TCLayout.ActiveDocument.1">
                  <p:embed/>
                </p:oleObj>
              </mc:Choice>
              <mc:Fallback>
                <p:oleObj name="think-cell Slide" r:id="rId3" imgW="360" imgH="360" progId="TCLayout.ActiveDocument.1">
                  <p:embed/>
                  <p:pic>
                    <p:nvPicPr>
                      <p:cNvPr id="6" name="Object 5"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80" y="1595"/>
                        <a:ext cx="1465"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a:xfrm>
            <a:off x="434975" y="163513"/>
            <a:ext cx="7726347" cy="831850"/>
          </a:xfrm>
        </p:spPr>
        <p:txBody>
          <a:bodyPr/>
          <a:lstStyle>
            <a:lvl1pPr>
              <a:defRPr/>
            </a:lvl1pPr>
          </a:lstStyle>
          <a:p>
            <a:r>
              <a:rPr lang="en-US" dirty="0"/>
              <a:t>Slide title</a:t>
            </a:r>
            <a:endParaRPr lang="en-GB" dirty="0"/>
          </a:p>
        </p:txBody>
      </p:sp>
      <p:sp>
        <p:nvSpPr>
          <p:cNvPr id="5" name="Text Placeholder 4"/>
          <p:cNvSpPr>
            <a:spLocks noGrp="1"/>
          </p:cNvSpPr>
          <p:nvPr>
            <p:ph type="body" sz="quarter" idx="10" hasCustomPrompt="1"/>
          </p:nvPr>
        </p:nvSpPr>
        <p:spPr>
          <a:xfrm>
            <a:off x="434990" y="1509714"/>
            <a:ext cx="8274051" cy="4613275"/>
          </a:xfrm>
        </p:spPr>
        <p:txBody>
          <a:bodyPr/>
          <a:lstStyle>
            <a:lvl1pPr>
              <a:defRPr baseline="0"/>
            </a:lvl1pPr>
          </a:lstStyle>
          <a:p>
            <a:pPr lvl="0"/>
            <a:r>
              <a:rPr lang="en-US" dirty="0"/>
              <a:t>Body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Text Placeholder 36"/>
          <p:cNvSpPr>
            <a:spLocks noGrp="1"/>
          </p:cNvSpPr>
          <p:nvPr>
            <p:ph type="body" sz="quarter" idx="4294967295" hasCustomPrompt="1"/>
          </p:nvPr>
        </p:nvSpPr>
        <p:spPr>
          <a:xfrm>
            <a:off x="1976013" y="5545876"/>
            <a:ext cx="5191974" cy="669027"/>
          </a:xfrm>
          <a:prstGeom prst="rect">
            <a:avLst/>
          </a:prstGeom>
          <a:solidFill>
            <a:schemeClr val="accent4"/>
          </a:solidFill>
          <a:ln w="9525" cap="flat" cmpd="sng" algn="ctr">
            <a:noFill/>
            <a:prstDash val="solid"/>
            <a:round/>
            <a:headEnd type="none" w="med" len="med"/>
            <a:tailEnd type="none" w="med" len="med"/>
          </a:ln>
          <a:effectLst/>
        </p:spPr>
        <p:txBody>
          <a:bodyPr vert="horz" wrap="square" lIns="108000" tIns="91440" rIns="108000" bIns="91440" numCol="1" rtlCol="0" anchor="ctr" anchorCtr="0" compatLnSpc="1">
            <a:prstTxWarp prst="textNoShape">
              <a:avLst/>
            </a:prstTxWarp>
            <a:noAutofit/>
          </a:bodyPr>
          <a:lstStyle>
            <a:lvl1pPr algn="ctr">
              <a:defRPr kumimoji="0" lang="en-US" i="0" u="none" strike="noStrike" kern="1200" cap="none" normalizeH="0" baseline="0" smtClean="0">
                <a:solidFill>
                  <a:schemeClr val="bg1"/>
                </a:solidFill>
                <a:effectLst/>
              </a:defRPr>
            </a:lvl1pPr>
            <a:lvl2pPr>
              <a:defRPr lang="en-US" sz="1292" kern="1200" smtClean="0">
                <a:ea typeface="+mn-ea"/>
              </a:defRPr>
            </a:lvl2pPr>
            <a:lvl3pPr>
              <a:defRPr lang="en-US" sz="1292" kern="1200" smtClean="0">
                <a:ea typeface="+mn-ea"/>
              </a:defRPr>
            </a:lvl3pPr>
            <a:lvl4pPr>
              <a:defRPr lang="en-US" sz="1292" kern="1200" smtClean="0">
                <a:ea typeface="+mn-ea"/>
              </a:defRPr>
            </a:lvl4pPr>
            <a:lvl5pPr>
              <a:defRPr lang="en-GB" sz="1292" kern="1200">
                <a:ea typeface="+mn-ea"/>
              </a:defRPr>
            </a:lvl5pPr>
          </a:lstStyle>
          <a:p>
            <a:pPr marL="0" marR="0" lvl="0" indent="0" algn="ctr" latinLnBrk="0"/>
            <a:r>
              <a:rPr lang="en-US" dirty="0"/>
              <a:t>Click to edit text. Use this ‘takeaway box’ to </a:t>
            </a:r>
            <a:r>
              <a:rPr lang="en-US" dirty="0" err="1"/>
              <a:t>summarise</a:t>
            </a:r>
            <a:r>
              <a:rPr lang="en-US" dirty="0"/>
              <a:t> the key message of the slide</a:t>
            </a:r>
            <a:endParaRPr lang="en-GB" dirty="0"/>
          </a:p>
        </p:txBody>
      </p:sp>
      <p:sp>
        <p:nvSpPr>
          <p:cNvPr id="4" name="Text Placeholder 3"/>
          <p:cNvSpPr>
            <a:spLocks noGrp="1"/>
          </p:cNvSpPr>
          <p:nvPr>
            <p:ph type="body" sz="quarter" idx="12" hasCustomPrompt="1"/>
          </p:nvPr>
        </p:nvSpPr>
        <p:spPr>
          <a:xfrm>
            <a:off x="435221" y="995363"/>
            <a:ext cx="7725508" cy="309562"/>
          </a:xfrm>
          <a:noFill/>
          <a:ln w="9525" algn="ctr">
            <a:noFill/>
            <a:miter lim="800000"/>
            <a:headEnd/>
            <a:tailEnd/>
          </a:ln>
          <a:effectLst/>
        </p:spPr>
        <p:txBody>
          <a:bodyPr vert="horz" wrap="square" lIns="0" tIns="44439" rIns="0" bIns="44439" numCol="1" anchor="b" anchorCtr="0" compatLnSpc="1">
            <a:prstTxWarp prst="textNoShape">
              <a:avLst/>
            </a:prstTxWarp>
          </a:bodyPr>
          <a:lstStyle>
            <a:lvl1pPr>
              <a:defRPr lang="en-US" sz="1477" b="0" kern="0" dirty="0" smtClean="0">
                <a:solidFill>
                  <a:schemeClr val="tx2"/>
                </a:solidFill>
                <a:latin typeface="+mj-lt"/>
                <a:ea typeface="+mj-ea"/>
                <a:cs typeface="+mj-cs"/>
              </a:defRPr>
            </a:lvl1pPr>
            <a:lvl2pPr>
              <a:defRPr lang="en-US" sz="1477" b="0" kern="1200" dirty="0" smtClean="0">
                <a:solidFill>
                  <a:schemeClr val="tx2"/>
                </a:solidFill>
                <a:latin typeface="Trebuchet MS" pitchFamily="34" charset="0"/>
                <a:ea typeface="+mn-ea"/>
                <a:cs typeface="Arial" charset="0"/>
              </a:defRPr>
            </a:lvl2pPr>
            <a:lvl3pPr>
              <a:defRPr lang="en-US" sz="1477" b="0" kern="1200" dirty="0" smtClean="0">
                <a:solidFill>
                  <a:schemeClr val="tx2"/>
                </a:solidFill>
                <a:latin typeface="Trebuchet MS" pitchFamily="34" charset="0"/>
                <a:ea typeface="+mn-ea"/>
                <a:cs typeface="Arial" charset="0"/>
              </a:defRPr>
            </a:lvl3pPr>
            <a:lvl4pPr>
              <a:defRPr lang="en-US" sz="1477" b="0" kern="1200" dirty="0" smtClean="0">
                <a:solidFill>
                  <a:schemeClr val="tx2"/>
                </a:solidFill>
                <a:latin typeface="Trebuchet MS" pitchFamily="34" charset="0"/>
                <a:ea typeface="+mn-ea"/>
                <a:cs typeface="Arial" charset="0"/>
              </a:defRPr>
            </a:lvl4pPr>
            <a:lvl5pPr>
              <a:defRPr lang="en-GB" sz="1477" b="0" kern="1200" dirty="0">
                <a:solidFill>
                  <a:schemeClr val="tx2"/>
                </a:solidFill>
                <a:latin typeface="Trebuchet MS" pitchFamily="34" charset="0"/>
                <a:ea typeface="+mn-ea"/>
                <a:cs typeface="Arial" charset="0"/>
              </a:defRPr>
            </a:lvl5pPr>
          </a:lstStyle>
          <a:p>
            <a:pPr lvl="0">
              <a:spcBef>
                <a:spcPct val="0"/>
              </a:spcBef>
            </a:pPr>
            <a:r>
              <a:rPr lang="en-US" dirty="0"/>
              <a:t>Subtitle</a:t>
            </a:r>
            <a:endParaRPr lang="en-GB" dirty="0"/>
          </a:p>
        </p:txBody>
      </p:sp>
    </p:spTree>
    <p:extLst>
      <p:ext uri="{BB962C8B-B14F-4D97-AF65-F5344CB8AC3E}">
        <p14:creationId xmlns:p14="http://schemas.microsoft.com/office/powerpoint/2010/main" val="18087817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Value chai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4975" y="161366"/>
            <a:ext cx="7726347" cy="833998"/>
          </a:xfrm>
          <a:prstGeom prst="rect">
            <a:avLst/>
          </a:prstGeom>
          <a:noFill/>
          <a:ln w="9525" algn="ctr">
            <a:noFill/>
            <a:miter lim="800000"/>
            <a:headEnd/>
            <a:tailEnd/>
          </a:ln>
          <a:effectLst/>
        </p:spPr>
        <p:txBody>
          <a:bodyPr vert="horz" wrap="square" lIns="0" tIns="44439" rIns="0" bIns="44439" numCol="1" anchor="b" anchorCtr="0" compatLnSpc="1">
            <a:prstTxWarp prst="textNoShape">
              <a:avLst/>
            </a:prstTxWarp>
          </a:bodyPr>
          <a:lstStyle>
            <a:lvl1pPr>
              <a:defRPr lang="en-GB" dirty="0"/>
            </a:lvl1pPr>
          </a:lstStyle>
          <a:p>
            <a:pPr lvl="0"/>
            <a:r>
              <a:rPr lang="en-US" dirty="0"/>
              <a:t>Narrative title style (no more than two lines long)</a:t>
            </a:r>
            <a:endParaRPr lang="en-GB" dirty="0"/>
          </a:p>
        </p:txBody>
      </p:sp>
      <p:sp>
        <p:nvSpPr>
          <p:cNvPr id="15" name="Text Placeholder 2"/>
          <p:cNvSpPr>
            <a:spLocks noGrp="1"/>
          </p:cNvSpPr>
          <p:nvPr>
            <p:ph type="body" idx="1"/>
          </p:nvPr>
        </p:nvSpPr>
        <p:spPr>
          <a:xfrm>
            <a:off x="434976" y="1568495"/>
            <a:ext cx="2817145" cy="529246"/>
          </a:xfrm>
          <a:prstGeom prst="homePlate">
            <a:avLst>
              <a:gd name="adj" fmla="val 37104"/>
            </a:avLst>
          </a:prstGeom>
          <a:solidFill>
            <a:schemeClr val="accent4"/>
          </a:solidFill>
          <a:ln>
            <a:noFill/>
          </a:ln>
        </p:spPr>
        <p:txBody>
          <a:bodyPr lIns="72000" rIns="72000" anchor="ctr"/>
          <a:lstStyle>
            <a:lvl1pPr marL="0" indent="0" algn="ctr">
              <a:spcBef>
                <a:spcPts val="0"/>
              </a:spcBef>
              <a:buNone/>
              <a:defRPr sz="1477" b="1" u="none">
                <a:solidFill>
                  <a:schemeClr val="bg1"/>
                </a:solidFill>
              </a:defRPr>
            </a:lvl1pPr>
            <a:lvl2pPr marL="422041" indent="0">
              <a:buNone/>
              <a:defRPr sz="1662">
                <a:solidFill>
                  <a:schemeClr val="tx1">
                    <a:tint val="75000"/>
                  </a:schemeClr>
                </a:solidFill>
              </a:defRPr>
            </a:lvl2pPr>
            <a:lvl3pPr marL="844083" indent="0">
              <a:buNone/>
              <a:defRPr sz="1477">
                <a:solidFill>
                  <a:schemeClr val="tx1">
                    <a:tint val="75000"/>
                  </a:schemeClr>
                </a:solidFill>
              </a:defRPr>
            </a:lvl3pPr>
            <a:lvl4pPr marL="1266124" indent="0">
              <a:buNone/>
              <a:defRPr sz="1292">
                <a:solidFill>
                  <a:schemeClr val="tx1">
                    <a:tint val="75000"/>
                  </a:schemeClr>
                </a:solidFill>
              </a:defRPr>
            </a:lvl4pPr>
            <a:lvl5pPr marL="1688165" indent="0">
              <a:buNone/>
              <a:defRPr sz="1292">
                <a:solidFill>
                  <a:schemeClr val="tx1">
                    <a:tint val="75000"/>
                  </a:schemeClr>
                </a:solidFill>
              </a:defRPr>
            </a:lvl5pPr>
            <a:lvl6pPr marL="2110207" indent="0">
              <a:buNone/>
              <a:defRPr sz="1292">
                <a:solidFill>
                  <a:schemeClr val="tx1">
                    <a:tint val="75000"/>
                  </a:schemeClr>
                </a:solidFill>
              </a:defRPr>
            </a:lvl6pPr>
            <a:lvl7pPr marL="2532248" indent="0">
              <a:buNone/>
              <a:defRPr sz="1292">
                <a:solidFill>
                  <a:schemeClr val="tx1">
                    <a:tint val="75000"/>
                  </a:schemeClr>
                </a:solidFill>
              </a:defRPr>
            </a:lvl7pPr>
            <a:lvl8pPr marL="2954289" indent="0">
              <a:buNone/>
              <a:defRPr sz="1292">
                <a:solidFill>
                  <a:schemeClr val="tx1">
                    <a:tint val="75000"/>
                  </a:schemeClr>
                </a:solidFill>
              </a:defRPr>
            </a:lvl8pPr>
            <a:lvl9pPr marL="3376331" indent="0">
              <a:buNone/>
              <a:defRPr sz="1292">
                <a:solidFill>
                  <a:schemeClr val="tx1">
                    <a:tint val="75000"/>
                  </a:schemeClr>
                </a:solidFill>
              </a:defRPr>
            </a:lvl9pPr>
          </a:lstStyle>
          <a:p>
            <a:pPr lvl="0"/>
            <a:r>
              <a:rPr lang="en-US" dirty="0"/>
              <a:t>Click to edit</a:t>
            </a:r>
          </a:p>
        </p:txBody>
      </p:sp>
      <p:sp>
        <p:nvSpPr>
          <p:cNvPr id="12" name="Text Placeholder 20"/>
          <p:cNvSpPr>
            <a:spLocks noGrp="1"/>
          </p:cNvSpPr>
          <p:nvPr>
            <p:ph type="body" sz="quarter" idx="14" hasCustomPrompt="1"/>
          </p:nvPr>
        </p:nvSpPr>
        <p:spPr>
          <a:xfrm>
            <a:off x="434976" y="2193262"/>
            <a:ext cx="2593716" cy="3562081"/>
          </a:xfrm>
          <a:prstGeom prst="rect">
            <a:avLst/>
          </a:prstGeom>
        </p:spPr>
        <p:txBody>
          <a:bodyPr/>
          <a:lstStyle>
            <a:lvl1pPr marL="0" indent="0">
              <a:buFont typeface="Arial" panose="020B0604020202020204" pitchFamily="34" charset="0"/>
              <a:buNone/>
              <a:defRPr sz="1292" b="1"/>
            </a:lvl1pPr>
            <a:lvl2pPr marL="332651" indent="-169989">
              <a:buFont typeface="Arial" panose="020B0604020202020204" pitchFamily="34" charset="0"/>
              <a:buChar char="•"/>
              <a:defRPr sz="1292"/>
            </a:lvl2pPr>
            <a:lvl3pPr marL="665301" indent="-256449">
              <a:buFont typeface="Courier New" panose="02070309020205020404" pitchFamily="49" charset="0"/>
              <a:buChar char="o"/>
              <a:defRPr sz="1292" baseline="0"/>
            </a:lvl3pPr>
          </a:lstStyle>
          <a:p>
            <a:pPr lvl="0"/>
            <a:r>
              <a:rPr lang="en-US" dirty="0"/>
              <a:t>Text box (click to edit content)</a:t>
            </a:r>
          </a:p>
          <a:p>
            <a:pPr lvl="1"/>
            <a:r>
              <a:rPr lang="en-US" dirty="0"/>
              <a:t>First level bullet</a:t>
            </a:r>
          </a:p>
          <a:p>
            <a:pPr lvl="2"/>
            <a:r>
              <a:rPr lang="en-US" dirty="0"/>
              <a:t>Second level bullet</a:t>
            </a:r>
          </a:p>
        </p:txBody>
      </p:sp>
      <p:sp>
        <p:nvSpPr>
          <p:cNvPr id="10" name="Text Placeholder 2"/>
          <p:cNvSpPr>
            <a:spLocks noGrp="1"/>
          </p:cNvSpPr>
          <p:nvPr>
            <p:ph type="body" idx="20"/>
          </p:nvPr>
        </p:nvSpPr>
        <p:spPr>
          <a:xfrm>
            <a:off x="3125013" y="1568495"/>
            <a:ext cx="2817145" cy="529246"/>
          </a:xfrm>
          <a:prstGeom prst="chevron">
            <a:avLst>
              <a:gd name="adj" fmla="val 37296"/>
            </a:avLst>
          </a:prstGeom>
          <a:solidFill>
            <a:schemeClr val="accent4"/>
          </a:solidFill>
          <a:ln>
            <a:noFill/>
          </a:ln>
        </p:spPr>
        <p:txBody>
          <a:bodyPr lIns="72000" rIns="72000" anchor="ctr"/>
          <a:lstStyle>
            <a:lvl1pPr marL="0" indent="0" algn="ctr">
              <a:spcBef>
                <a:spcPts val="0"/>
              </a:spcBef>
              <a:buNone/>
              <a:defRPr sz="1477" b="1" u="none">
                <a:solidFill>
                  <a:schemeClr val="bg1"/>
                </a:solidFill>
              </a:defRPr>
            </a:lvl1pPr>
            <a:lvl2pPr marL="422041" indent="0">
              <a:buNone/>
              <a:defRPr sz="1662">
                <a:solidFill>
                  <a:schemeClr val="tx1">
                    <a:tint val="75000"/>
                  </a:schemeClr>
                </a:solidFill>
              </a:defRPr>
            </a:lvl2pPr>
            <a:lvl3pPr marL="844083" indent="0">
              <a:buNone/>
              <a:defRPr sz="1477">
                <a:solidFill>
                  <a:schemeClr val="tx1">
                    <a:tint val="75000"/>
                  </a:schemeClr>
                </a:solidFill>
              </a:defRPr>
            </a:lvl3pPr>
            <a:lvl4pPr marL="1266124" indent="0">
              <a:buNone/>
              <a:defRPr sz="1292">
                <a:solidFill>
                  <a:schemeClr val="tx1">
                    <a:tint val="75000"/>
                  </a:schemeClr>
                </a:solidFill>
              </a:defRPr>
            </a:lvl4pPr>
            <a:lvl5pPr marL="1688165" indent="0">
              <a:buNone/>
              <a:defRPr sz="1292">
                <a:solidFill>
                  <a:schemeClr val="tx1">
                    <a:tint val="75000"/>
                  </a:schemeClr>
                </a:solidFill>
              </a:defRPr>
            </a:lvl5pPr>
            <a:lvl6pPr marL="2110207" indent="0">
              <a:buNone/>
              <a:defRPr sz="1292">
                <a:solidFill>
                  <a:schemeClr val="tx1">
                    <a:tint val="75000"/>
                  </a:schemeClr>
                </a:solidFill>
              </a:defRPr>
            </a:lvl6pPr>
            <a:lvl7pPr marL="2532248" indent="0">
              <a:buNone/>
              <a:defRPr sz="1292">
                <a:solidFill>
                  <a:schemeClr val="tx1">
                    <a:tint val="75000"/>
                  </a:schemeClr>
                </a:solidFill>
              </a:defRPr>
            </a:lvl7pPr>
            <a:lvl8pPr marL="2954289" indent="0">
              <a:buNone/>
              <a:defRPr sz="1292">
                <a:solidFill>
                  <a:schemeClr val="tx1">
                    <a:tint val="75000"/>
                  </a:schemeClr>
                </a:solidFill>
              </a:defRPr>
            </a:lvl8pPr>
            <a:lvl9pPr marL="3376331" indent="0">
              <a:buNone/>
              <a:defRPr sz="1292">
                <a:solidFill>
                  <a:schemeClr val="tx1">
                    <a:tint val="75000"/>
                  </a:schemeClr>
                </a:solidFill>
              </a:defRPr>
            </a:lvl9pPr>
          </a:lstStyle>
          <a:p>
            <a:pPr lvl="0"/>
            <a:r>
              <a:rPr lang="en-US" dirty="0"/>
              <a:t>Click to edit</a:t>
            </a:r>
          </a:p>
        </p:txBody>
      </p:sp>
      <p:sp>
        <p:nvSpPr>
          <p:cNvPr id="14" name="Text Placeholder 2"/>
          <p:cNvSpPr>
            <a:spLocks noGrp="1"/>
          </p:cNvSpPr>
          <p:nvPr>
            <p:ph type="body" idx="21"/>
          </p:nvPr>
        </p:nvSpPr>
        <p:spPr>
          <a:xfrm>
            <a:off x="5818562" y="1568495"/>
            <a:ext cx="2817145" cy="529246"/>
          </a:xfrm>
          <a:prstGeom prst="chevron">
            <a:avLst>
              <a:gd name="adj" fmla="val 37296"/>
            </a:avLst>
          </a:prstGeom>
          <a:solidFill>
            <a:schemeClr val="accent4"/>
          </a:solidFill>
          <a:ln>
            <a:noFill/>
          </a:ln>
        </p:spPr>
        <p:txBody>
          <a:bodyPr lIns="72000" rIns="72000" anchor="ctr"/>
          <a:lstStyle>
            <a:lvl1pPr marL="0" indent="0" algn="ctr">
              <a:spcBef>
                <a:spcPts val="0"/>
              </a:spcBef>
              <a:buNone/>
              <a:defRPr sz="1477" b="1" u="none">
                <a:solidFill>
                  <a:schemeClr val="bg1"/>
                </a:solidFill>
              </a:defRPr>
            </a:lvl1pPr>
            <a:lvl2pPr marL="422041" indent="0">
              <a:buNone/>
              <a:defRPr sz="1662">
                <a:solidFill>
                  <a:schemeClr val="tx1">
                    <a:tint val="75000"/>
                  </a:schemeClr>
                </a:solidFill>
              </a:defRPr>
            </a:lvl2pPr>
            <a:lvl3pPr marL="844083" indent="0">
              <a:buNone/>
              <a:defRPr sz="1477">
                <a:solidFill>
                  <a:schemeClr val="tx1">
                    <a:tint val="75000"/>
                  </a:schemeClr>
                </a:solidFill>
              </a:defRPr>
            </a:lvl3pPr>
            <a:lvl4pPr marL="1266124" indent="0">
              <a:buNone/>
              <a:defRPr sz="1292">
                <a:solidFill>
                  <a:schemeClr val="tx1">
                    <a:tint val="75000"/>
                  </a:schemeClr>
                </a:solidFill>
              </a:defRPr>
            </a:lvl4pPr>
            <a:lvl5pPr marL="1688165" indent="0">
              <a:buNone/>
              <a:defRPr sz="1292">
                <a:solidFill>
                  <a:schemeClr val="tx1">
                    <a:tint val="75000"/>
                  </a:schemeClr>
                </a:solidFill>
              </a:defRPr>
            </a:lvl5pPr>
            <a:lvl6pPr marL="2110207" indent="0">
              <a:buNone/>
              <a:defRPr sz="1292">
                <a:solidFill>
                  <a:schemeClr val="tx1">
                    <a:tint val="75000"/>
                  </a:schemeClr>
                </a:solidFill>
              </a:defRPr>
            </a:lvl6pPr>
            <a:lvl7pPr marL="2532248" indent="0">
              <a:buNone/>
              <a:defRPr sz="1292">
                <a:solidFill>
                  <a:schemeClr val="tx1">
                    <a:tint val="75000"/>
                  </a:schemeClr>
                </a:solidFill>
              </a:defRPr>
            </a:lvl7pPr>
            <a:lvl8pPr marL="2954289" indent="0">
              <a:buNone/>
              <a:defRPr sz="1292">
                <a:solidFill>
                  <a:schemeClr val="tx1">
                    <a:tint val="75000"/>
                  </a:schemeClr>
                </a:solidFill>
              </a:defRPr>
            </a:lvl8pPr>
            <a:lvl9pPr marL="3376331" indent="0">
              <a:buNone/>
              <a:defRPr sz="1292">
                <a:solidFill>
                  <a:schemeClr val="tx1">
                    <a:tint val="75000"/>
                  </a:schemeClr>
                </a:solidFill>
              </a:defRPr>
            </a:lvl9pPr>
          </a:lstStyle>
          <a:p>
            <a:pPr lvl="0"/>
            <a:r>
              <a:rPr lang="en-US" dirty="0"/>
              <a:t>Click to edit</a:t>
            </a:r>
          </a:p>
        </p:txBody>
      </p:sp>
      <p:sp>
        <p:nvSpPr>
          <p:cNvPr id="16" name="Text Placeholder 20"/>
          <p:cNvSpPr>
            <a:spLocks noGrp="1"/>
          </p:cNvSpPr>
          <p:nvPr>
            <p:ph type="body" sz="quarter" idx="22" hasCustomPrompt="1"/>
          </p:nvPr>
        </p:nvSpPr>
        <p:spPr>
          <a:xfrm>
            <a:off x="3149837" y="2193262"/>
            <a:ext cx="2593716" cy="3562081"/>
          </a:xfrm>
          <a:prstGeom prst="rect">
            <a:avLst/>
          </a:prstGeom>
        </p:spPr>
        <p:txBody>
          <a:bodyPr/>
          <a:lstStyle>
            <a:lvl1pPr marL="0" indent="0">
              <a:buFont typeface="Arial" panose="020B0604020202020204" pitchFamily="34" charset="0"/>
              <a:buNone/>
              <a:defRPr sz="1292" b="1"/>
            </a:lvl1pPr>
            <a:lvl2pPr marL="332651" indent="-169989">
              <a:buFont typeface="Arial" panose="020B0604020202020204" pitchFamily="34" charset="0"/>
              <a:buChar char="•"/>
              <a:defRPr sz="1292"/>
            </a:lvl2pPr>
            <a:lvl3pPr marL="665301" indent="-256449">
              <a:buFont typeface="Courier New" panose="02070309020205020404" pitchFamily="49" charset="0"/>
              <a:buChar char="o"/>
              <a:defRPr sz="1292" baseline="0"/>
            </a:lvl3pPr>
          </a:lstStyle>
          <a:p>
            <a:pPr lvl="0"/>
            <a:r>
              <a:rPr lang="en-US" dirty="0"/>
              <a:t>Text box (click to edit content)</a:t>
            </a:r>
          </a:p>
          <a:p>
            <a:pPr lvl="1"/>
            <a:r>
              <a:rPr lang="en-US" dirty="0"/>
              <a:t>First level bullet</a:t>
            </a:r>
          </a:p>
          <a:p>
            <a:pPr lvl="2"/>
            <a:r>
              <a:rPr lang="en-US" dirty="0"/>
              <a:t>Second level bullet</a:t>
            </a:r>
          </a:p>
        </p:txBody>
      </p:sp>
      <p:sp>
        <p:nvSpPr>
          <p:cNvPr id="17" name="Text Placeholder 20"/>
          <p:cNvSpPr>
            <a:spLocks noGrp="1"/>
          </p:cNvSpPr>
          <p:nvPr>
            <p:ph type="body" sz="quarter" idx="23" hasCustomPrompt="1"/>
          </p:nvPr>
        </p:nvSpPr>
        <p:spPr>
          <a:xfrm>
            <a:off x="5852286" y="2193262"/>
            <a:ext cx="2593716" cy="3562081"/>
          </a:xfrm>
          <a:prstGeom prst="rect">
            <a:avLst/>
          </a:prstGeom>
        </p:spPr>
        <p:txBody>
          <a:bodyPr/>
          <a:lstStyle>
            <a:lvl1pPr marL="0" indent="0">
              <a:buFont typeface="Arial" panose="020B0604020202020204" pitchFamily="34" charset="0"/>
              <a:buNone/>
              <a:defRPr sz="1292" b="1"/>
            </a:lvl1pPr>
            <a:lvl2pPr marL="332651" indent="-169989">
              <a:buFont typeface="Arial" panose="020B0604020202020204" pitchFamily="34" charset="0"/>
              <a:buChar char="•"/>
              <a:defRPr sz="1292"/>
            </a:lvl2pPr>
            <a:lvl3pPr marL="665301" indent="-256449">
              <a:buFont typeface="Courier New" panose="02070309020205020404" pitchFamily="49" charset="0"/>
              <a:buChar char="o"/>
              <a:defRPr sz="1292" baseline="0"/>
            </a:lvl3pPr>
          </a:lstStyle>
          <a:p>
            <a:pPr lvl="0"/>
            <a:r>
              <a:rPr lang="en-US" dirty="0"/>
              <a:t>Text box (click to edit content)</a:t>
            </a:r>
          </a:p>
          <a:p>
            <a:pPr lvl="1"/>
            <a:r>
              <a:rPr lang="en-US" dirty="0"/>
              <a:t>First level bullet</a:t>
            </a:r>
          </a:p>
          <a:p>
            <a:pPr lvl="2"/>
            <a:r>
              <a:rPr lang="en-US" dirty="0"/>
              <a:t>Second level bullet</a:t>
            </a:r>
          </a:p>
        </p:txBody>
      </p:sp>
      <p:pic>
        <p:nvPicPr>
          <p:cNvPr id="9" name="Picture 8" descr="A picture containing clipart&#10;&#10;Description generated with very high confidence">
            <a:extLst>
              <a:ext uri="{FF2B5EF4-FFF2-40B4-BE49-F238E27FC236}">
                <a16:creationId xmlns:a16="http://schemas.microsoft.com/office/drawing/2014/main" id="{342E7A94-CD7D-4DBE-8374-DD7A61410985}"/>
              </a:ext>
            </a:extLst>
          </p:cNvPr>
          <p:cNvPicPr>
            <a:picLocks noChangeAspect="1"/>
          </p:cNvPicPr>
          <p:nvPr userDrawn="1"/>
        </p:nvPicPr>
        <p:blipFill>
          <a:blip r:embed="rId2"/>
          <a:stretch>
            <a:fillRect/>
          </a:stretch>
        </p:blipFill>
        <p:spPr>
          <a:xfrm>
            <a:off x="7696161" y="293024"/>
            <a:ext cx="1080655" cy="436418"/>
          </a:xfrm>
          <a:prstGeom prst="rect">
            <a:avLst/>
          </a:prstGeom>
        </p:spPr>
      </p:pic>
    </p:spTree>
    <p:extLst>
      <p:ext uri="{BB962C8B-B14F-4D97-AF65-F5344CB8AC3E}">
        <p14:creationId xmlns:p14="http://schemas.microsoft.com/office/powerpoint/2010/main" val="2233064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wo column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4975" y="161366"/>
            <a:ext cx="7726347" cy="833998"/>
          </a:xfrm>
          <a:prstGeom prst="rect">
            <a:avLst/>
          </a:prstGeom>
          <a:noFill/>
          <a:ln w="9525" algn="ctr">
            <a:noFill/>
            <a:miter lim="800000"/>
            <a:headEnd/>
            <a:tailEnd/>
          </a:ln>
          <a:effectLst/>
        </p:spPr>
        <p:txBody>
          <a:bodyPr vert="horz" wrap="square" lIns="0" tIns="44439" rIns="0" bIns="44439" numCol="1" anchor="b" anchorCtr="0" compatLnSpc="1">
            <a:prstTxWarp prst="textNoShape">
              <a:avLst/>
            </a:prstTxWarp>
          </a:bodyPr>
          <a:lstStyle>
            <a:lvl1pPr>
              <a:defRPr lang="en-GB" dirty="0"/>
            </a:lvl1pPr>
          </a:lstStyle>
          <a:p>
            <a:pPr lvl="0"/>
            <a:r>
              <a:rPr lang="en-US" dirty="0"/>
              <a:t>Narrative title style (no more than two lines long)</a:t>
            </a:r>
            <a:endParaRPr lang="en-GB" dirty="0"/>
          </a:p>
        </p:txBody>
      </p:sp>
      <p:sp>
        <p:nvSpPr>
          <p:cNvPr id="21" name="Text Placeholder 20"/>
          <p:cNvSpPr>
            <a:spLocks noGrp="1"/>
          </p:cNvSpPr>
          <p:nvPr>
            <p:ph type="body" sz="quarter" idx="10" hasCustomPrompt="1"/>
          </p:nvPr>
        </p:nvSpPr>
        <p:spPr>
          <a:xfrm>
            <a:off x="4952655" y="2286003"/>
            <a:ext cx="3574848" cy="3998683"/>
          </a:xfrm>
          <a:prstGeom prst="rect">
            <a:avLst/>
          </a:prstGeom>
        </p:spPr>
        <p:txBody>
          <a:bodyPr lIns="72000"/>
          <a:lstStyle>
            <a:lvl1pPr marL="0" indent="0">
              <a:buFont typeface="Arial" panose="020B0604020202020204" pitchFamily="34" charset="0"/>
              <a:buNone/>
              <a:defRPr sz="1292" b="1"/>
            </a:lvl1pPr>
            <a:lvl2pPr marL="332651" indent="-169989">
              <a:buFont typeface="Arial" panose="020B0604020202020204" pitchFamily="34" charset="0"/>
              <a:buChar char="•"/>
              <a:defRPr sz="1292"/>
            </a:lvl2pPr>
            <a:lvl3pPr marL="665301" indent="-256449">
              <a:buFont typeface="Courier New" panose="02070309020205020404" pitchFamily="49" charset="0"/>
              <a:buChar char="o"/>
              <a:defRPr sz="1292" baseline="0"/>
            </a:lvl3pPr>
          </a:lstStyle>
          <a:p>
            <a:pPr lvl="0"/>
            <a:r>
              <a:rPr lang="en-US" dirty="0"/>
              <a:t>Text box (click to edit content)</a:t>
            </a:r>
          </a:p>
          <a:p>
            <a:pPr lvl="1"/>
            <a:r>
              <a:rPr lang="en-US" dirty="0"/>
              <a:t>First level bullet</a:t>
            </a:r>
          </a:p>
          <a:p>
            <a:pPr lvl="2"/>
            <a:r>
              <a:rPr lang="en-US" dirty="0"/>
              <a:t>Second level bullet</a:t>
            </a:r>
          </a:p>
        </p:txBody>
      </p:sp>
      <p:sp>
        <p:nvSpPr>
          <p:cNvPr id="15" name="Text Placeholder 2"/>
          <p:cNvSpPr>
            <a:spLocks noGrp="1"/>
          </p:cNvSpPr>
          <p:nvPr>
            <p:ph type="body" idx="1" hasCustomPrompt="1"/>
          </p:nvPr>
        </p:nvSpPr>
        <p:spPr>
          <a:xfrm>
            <a:off x="434974" y="1568498"/>
            <a:ext cx="3655386" cy="569587"/>
          </a:xfrm>
          <a:prstGeom prst="rect">
            <a:avLst/>
          </a:prstGeom>
          <a:solidFill>
            <a:schemeClr val="bg1"/>
          </a:solidFill>
          <a:ln w="9525" algn="ctr">
            <a:noFill/>
            <a:miter lim="800000"/>
            <a:headEnd type="none" w="lg" len="lg"/>
            <a:tailEnd type="none" w="lg" len="lg"/>
          </a:ln>
          <a:effectLst>
            <a:outerShdw dist="25400" dir="5400000" sx="99000" sy="99000" algn="ctr" rotWithShape="0">
              <a:schemeClr val="tx2"/>
            </a:outerShdw>
          </a:effectLst>
        </p:spPr>
        <p:txBody>
          <a:bodyPr tIns="91440" bIns="91440" rtlCol="0" anchor="b" anchorCtr="0">
            <a:noAutofit/>
          </a:bodyPr>
          <a:lstStyle>
            <a:lvl1pPr algn="ctr">
              <a:defRPr lang="en-US" kern="1200" dirty="0" smtClean="0">
                <a:solidFill>
                  <a:srgbClr val="000000"/>
                </a:solidFill>
              </a:defRPr>
            </a:lvl1pPr>
          </a:lstStyle>
          <a:p>
            <a:pPr lvl="0" algn="ctr"/>
            <a:r>
              <a:rPr lang="en-US" dirty="0"/>
              <a:t>Click to edit Box 1</a:t>
            </a:r>
          </a:p>
        </p:txBody>
      </p:sp>
      <p:sp>
        <p:nvSpPr>
          <p:cNvPr id="12" name="Text Placeholder 20"/>
          <p:cNvSpPr>
            <a:spLocks noGrp="1"/>
          </p:cNvSpPr>
          <p:nvPr>
            <p:ph type="body" sz="quarter" idx="14" hasCustomPrompt="1"/>
          </p:nvPr>
        </p:nvSpPr>
        <p:spPr>
          <a:xfrm>
            <a:off x="434977" y="2286003"/>
            <a:ext cx="3655385" cy="3998683"/>
          </a:xfrm>
          <a:prstGeom prst="rect">
            <a:avLst/>
          </a:prstGeom>
        </p:spPr>
        <p:txBody>
          <a:bodyPr lIns="72000"/>
          <a:lstStyle>
            <a:lvl1pPr marL="0" indent="0">
              <a:buFont typeface="Arial" panose="020B0604020202020204" pitchFamily="34" charset="0"/>
              <a:buNone/>
              <a:defRPr sz="1292" b="1"/>
            </a:lvl1pPr>
            <a:lvl2pPr marL="332651" indent="-169989">
              <a:buFont typeface="Arial" panose="020B0604020202020204" pitchFamily="34" charset="0"/>
              <a:buChar char="•"/>
              <a:defRPr sz="1292"/>
            </a:lvl2pPr>
            <a:lvl3pPr marL="665301" indent="-256449">
              <a:buFont typeface="Courier New" panose="02070309020205020404" pitchFamily="49" charset="0"/>
              <a:buChar char="o"/>
              <a:defRPr sz="1292" baseline="0"/>
            </a:lvl3pPr>
          </a:lstStyle>
          <a:p>
            <a:pPr lvl="0"/>
            <a:r>
              <a:rPr lang="en-US" dirty="0"/>
              <a:t>Text box (click to edit content)</a:t>
            </a:r>
          </a:p>
          <a:p>
            <a:pPr lvl="1"/>
            <a:r>
              <a:rPr lang="en-US" dirty="0"/>
              <a:t>First level bullet</a:t>
            </a:r>
          </a:p>
          <a:p>
            <a:pPr lvl="2"/>
            <a:r>
              <a:rPr lang="en-US" dirty="0"/>
              <a:t>Second level bullet</a:t>
            </a:r>
          </a:p>
        </p:txBody>
      </p:sp>
      <p:sp>
        <p:nvSpPr>
          <p:cNvPr id="18" name="Text Placeholder 2"/>
          <p:cNvSpPr>
            <a:spLocks noGrp="1"/>
          </p:cNvSpPr>
          <p:nvPr>
            <p:ph type="body" idx="15" hasCustomPrompt="1"/>
          </p:nvPr>
        </p:nvSpPr>
        <p:spPr>
          <a:xfrm>
            <a:off x="4952655" y="1568498"/>
            <a:ext cx="3574848" cy="569587"/>
          </a:xfrm>
          <a:prstGeom prst="rect">
            <a:avLst/>
          </a:prstGeom>
          <a:solidFill>
            <a:schemeClr val="bg1"/>
          </a:solidFill>
          <a:ln w="9525" algn="ctr">
            <a:noFill/>
            <a:miter lim="800000"/>
            <a:headEnd type="none" w="lg" len="lg"/>
            <a:tailEnd type="none" w="lg" len="lg"/>
          </a:ln>
          <a:effectLst>
            <a:outerShdw dist="25400" dir="5400000" sx="99000" sy="99000" algn="ctr" rotWithShape="0">
              <a:schemeClr val="tx2"/>
            </a:outerShdw>
          </a:effectLst>
        </p:spPr>
        <p:txBody>
          <a:bodyPr vert="horz" wrap="square" lIns="0" tIns="91440" rIns="0" bIns="91440" numCol="1" rtlCol="0" anchor="b" anchorCtr="0" compatLnSpc="1">
            <a:prstTxWarp prst="textNoShape">
              <a:avLst/>
            </a:prstTxWarp>
            <a:noAutofit/>
          </a:bodyPr>
          <a:lstStyle>
            <a:lvl1pPr algn="ctr">
              <a:defRPr lang="en-US" kern="1200" dirty="0" smtClean="0">
                <a:solidFill>
                  <a:srgbClr val="000000"/>
                </a:solidFill>
              </a:defRPr>
            </a:lvl1pPr>
          </a:lstStyle>
          <a:p>
            <a:pPr lvl="0" algn="ctr"/>
            <a:r>
              <a:rPr lang="en-US" dirty="0"/>
              <a:t>Click to edit Box 2</a:t>
            </a:r>
          </a:p>
        </p:txBody>
      </p:sp>
      <p:pic>
        <p:nvPicPr>
          <p:cNvPr id="7" name="Picture 6" descr="A picture containing clipart&#10;&#10;Description generated with very high confidence">
            <a:extLst>
              <a:ext uri="{FF2B5EF4-FFF2-40B4-BE49-F238E27FC236}">
                <a16:creationId xmlns:a16="http://schemas.microsoft.com/office/drawing/2014/main" id="{3C1C6606-E1D0-47C8-B9D5-5DC642C855D1}"/>
              </a:ext>
            </a:extLst>
          </p:cNvPr>
          <p:cNvPicPr>
            <a:picLocks noChangeAspect="1"/>
          </p:cNvPicPr>
          <p:nvPr userDrawn="1"/>
        </p:nvPicPr>
        <p:blipFill>
          <a:blip r:embed="rId2"/>
          <a:stretch>
            <a:fillRect/>
          </a:stretch>
        </p:blipFill>
        <p:spPr>
          <a:xfrm>
            <a:off x="7696161" y="293024"/>
            <a:ext cx="1080655" cy="436418"/>
          </a:xfrm>
          <a:prstGeom prst="rect">
            <a:avLst/>
          </a:prstGeom>
        </p:spPr>
      </p:pic>
    </p:spTree>
    <p:extLst>
      <p:ext uri="{BB962C8B-B14F-4D97-AF65-F5344CB8AC3E}">
        <p14:creationId xmlns:p14="http://schemas.microsoft.com/office/powerpoint/2010/main" val="22126207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Four boxes">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p:custDataLst>
              <p:tags r:id="rId1"/>
            </p:custDataLst>
          </p:nvPr>
        </p:nvGraphicFramePr>
        <p:xfrm>
          <a:off x="1480" y="1595"/>
          <a:ext cx="1465" cy="1587"/>
        </p:xfrm>
        <a:graphic>
          <a:graphicData uri="http://schemas.openxmlformats.org/presentationml/2006/ole">
            <mc:AlternateContent xmlns:mc="http://schemas.openxmlformats.org/markup-compatibility/2006">
              <mc:Choice xmlns:v="urn:schemas-microsoft-com:vml" Requires="v">
                <p:oleObj name="think-cell Slide" r:id="rId3" imgW="360" imgH="360" progId="TCLayout.ActiveDocument.1">
                  <p:embed/>
                </p:oleObj>
              </mc:Choice>
              <mc:Fallback>
                <p:oleObj name="think-cell Slide" r:id="rId3" imgW="360" imgH="360" progId="TCLayout.ActiveDocument.1">
                  <p:embed/>
                  <p:pic>
                    <p:nvPicPr>
                      <p:cNvPr id="3" name="Object 2"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80" y="1595"/>
                        <a:ext cx="1465"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6" name="Text Placeholder 10"/>
          <p:cNvSpPr>
            <a:spLocks noGrp="1"/>
          </p:cNvSpPr>
          <p:nvPr>
            <p:ph type="body" idx="1"/>
          </p:nvPr>
        </p:nvSpPr>
        <p:spPr>
          <a:xfrm>
            <a:off x="434975" y="1568495"/>
            <a:ext cx="3634158" cy="529246"/>
          </a:xfrm>
          <a:prstGeom prst="rect">
            <a:avLst/>
          </a:prstGeom>
          <a:solidFill>
            <a:schemeClr val="accent4"/>
          </a:solidFill>
        </p:spPr>
        <p:txBody>
          <a:bodyPr anchor="ctr"/>
          <a:lstStyle>
            <a:lvl1pPr algn="ctr">
              <a:defRPr>
                <a:solidFill>
                  <a:schemeClr val="bg1"/>
                </a:solidFill>
              </a:defRPr>
            </a:lvl1pPr>
          </a:lstStyle>
          <a:p>
            <a:r>
              <a:rPr lang="en-GB" dirty="0"/>
              <a:t>Box</a:t>
            </a:r>
          </a:p>
        </p:txBody>
      </p:sp>
      <p:sp>
        <p:nvSpPr>
          <p:cNvPr id="57" name="Text Placeholder 12"/>
          <p:cNvSpPr>
            <a:spLocks noGrp="1"/>
          </p:cNvSpPr>
          <p:nvPr>
            <p:ph type="body" sz="quarter" idx="14"/>
          </p:nvPr>
        </p:nvSpPr>
        <p:spPr>
          <a:xfrm>
            <a:off x="434975" y="2097741"/>
            <a:ext cx="3634158" cy="1614466"/>
          </a:xfrm>
          <a:solidFill>
            <a:schemeClr val="bg1">
              <a:lumMod val="95000"/>
            </a:schemeClr>
          </a:solidFill>
        </p:spPr>
        <p:txBody>
          <a:bodyPr lIns="72000" tIns="90000" rIns="72000" bIns="72000"/>
          <a:lstStyle>
            <a:lvl1pPr>
              <a:defRPr sz="1292"/>
            </a:lvl1pPr>
          </a:lstStyle>
          <a:p>
            <a:r>
              <a:rPr lang="en-GB" dirty="0"/>
              <a:t>Box</a:t>
            </a:r>
          </a:p>
        </p:txBody>
      </p:sp>
      <p:sp>
        <p:nvSpPr>
          <p:cNvPr id="58" name="Title 1"/>
          <p:cNvSpPr>
            <a:spLocks noGrp="1"/>
          </p:cNvSpPr>
          <p:nvPr>
            <p:ph type="title" hasCustomPrompt="1"/>
          </p:nvPr>
        </p:nvSpPr>
        <p:spPr>
          <a:xfrm>
            <a:off x="434975" y="161366"/>
            <a:ext cx="7726347" cy="833998"/>
          </a:xfrm>
          <a:prstGeom prst="rect">
            <a:avLst/>
          </a:prstGeom>
          <a:noFill/>
          <a:ln w="9525" algn="ctr">
            <a:noFill/>
            <a:miter lim="800000"/>
            <a:headEnd/>
            <a:tailEnd/>
          </a:ln>
          <a:effectLst/>
        </p:spPr>
        <p:txBody>
          <a:bodyPr vert="horz" wrap="square" lIns="0" tIns="44439" rIns="0" bIns="44439" numCol="1" anchor="b" anchorCtr="0" compatLnSpc="1">
            <a:prstTxWarp prst="textNoShape">
              <a:avLst/>
            </a:prstTxWarp>
          </a:bodyPr>
          <a:lstStyle>
            <a:lvl1pPr>
              <a:defRPr lang="en-GB" dirty="0"/>
            </a:lvl1pPr>
          </a:lstStyle>
          <a:p>
            <a:pPr lvl="0"/>
            <a:r>
              <a:rPr lang="en-US" dirty="0"/>
              <a:t>Narrative title style (no more than two lines long)</a:t>
            </a:r>
            <a:endParaRPr lang="en-GB" dirty="0"/>
          </a:p>
        </p:txBody>
      </p:sp>
      <p:sp>
        <p:nvSpPr>
          <p:cNvPr id="61" name="Text Placeholder 10"/>
          <p:cNvSpPr>
            <a:spLocks noGrp="1"/>
          </p:cNvSpPr>
          <p:nvPr>
            <p:ph type="body" idx="15"/>
          </p:nvPr>
        </p:nvSpPr>
        <p:spPr>
          <a:xfrm>
            <a:off x="4791821" y="1568495"/>
            <a:ext cx="3634158" cy="529246"/>
          </a:xfrm>
          <a:prstGeom prst="rect">
            <a:avLst/>
          </a:prstGeom>
          <a:solidFill>
            <a:schemeClr val="accent4"/>
          </a:solidFill>
        </p:spPr>
        <p:txBody>
          <a:bodyPr anchor="ctr"/>
          <a:lstStyle>
            <a:lvl1pPr algn="ctr">
              <a:defRPr>
                <a:solidFill>
                  <a:schemeClr val="bg1"/>
                </a:solidFill>
              </a:defRPr>
            </a:lvl1pPr>
          </a:lstStyle>
          <a:p>
            <a:r>
              <a:rPr lang="en-GB" dirty="0"/>
              <a:t>Box</a:t>
            </a:r>
          </a:p>
        </p:txBody>
      </p:sp>
      <p:sp>
        <p:nvSpPr>
          <p:cNvPr id="62" name="Text Placeholder 12"/>
          <p:cNvSpPr>
            <a:spLocks noGrp="1"/>
          </p:cNvSpPr>
          <p:nvPr>
            <p:ph type="body" sz="quarter" idx="16"/>
          </p:nvPr>
        </p:nvSpPr>
        <p:spPr>
          <a:xfrm>
            <a:off x="4791821" y="2097741"/>
            <a:ext cx="3634158" cy="1614466"/>
          </a:xfrm>
          <a:solidFill>
            <a:schemeClr val="bg1">
              <a:lumMod val="95000"/>
            </a:schemeClr>
          </a:solidFill>
        </p:spPr>
        <p:txBody>
          <a:bodyPr lIns="72000" tIns="90000" rIns="72000" bIns="72000"/>
          <a:lstStyle>
            <a:lvl1pPr>
              <a:defRPr sz="1292"/>
            </a:lvl1pPr>
          </a:lstStyle>
          <a:p>
            <a:r>
              <a:rPr lang="en-GB" dirty="0"/>
              <a:t>Box</a:t>
            </a:r>
          </a:p>
        </p:txBody>
      </p:sp>
      <p:sp>
        <p:nvSpPr>
          <p:cNvPr id="63" name="Text Placeholder 10"/>
          <p:cNvSpPr>
            <a:spLocks noGrp="1"/>
          </p:cNvSpPr>
          <p:nvPr>
            <p:ph type="body" idx="17"/>
          </p:nvPr>
        </p:nvSpPr>
        <p:spPr>
          <a:xfrm>
            <a:off x="434975" y="3962071"/>
            <a:ext cx="3634158" cy="529246"/>
          </a:xfrm>
          <a:prstGeom prst="rect">
            <a:avLst/>
          </a:prstGeom>
          <a:solidFill>
            <a:schemeClr val="accent4"/>
          </a:solidFill>
        </p:spPr>
        <p:txBody>
          <a:bodyPr anchor="ctr"/>
          <a:lstStyle>
            <a:lvl1pPr algn="ctr">
              <a:defRPr>
                <a:solidFill>
                  <a:schemeClr val="bg1"/>
                </a:solidFill>
              </a:defRPr>
            </a:lvl1pPr>
          </a:lstStyle>
          <a:p>
            <a:r>
              <a:rPr lang="en-GB" dirty="0"/>
              <a:t>Box</a:t>
            </a:r>
          </a:p>
        </p:txBody>
      </p:sp>
      <p:sp>
        <p:nvSpPr>
          <p:cNvPr id="64" name="Text Placeholder 12"/>
          <p:cNvSpPr>
            <a:spLocks noGrp="1"/>
          </p:cNvSpPr>
          <p:nvPr>
            <p:ph type="body" sz="quarter" idx="18"/>
          </p:nvPr>
        </p:nvSpPr>
        <p:spPr>
          <a:xfrm>
            <a:off x="434975" y="4491317"/>
            <a:ext cx="3634158" cy="1614466"/>
          </a:xfrm>
          <a:solidFill>
            <a:schemeClr val="bg1">
              <a:lumMod val="95000"/>
            </a:schemeClr>
          </a:solidFill>
        </p:spPr>
        <p:txBody>
          <a:bodyPr lIns="72000" tIns="90000" rIns="72000" bIns="72000"/>
          <a:lstStyle>
            <a:lvl1pPr>
              <a:defRPr sz="1292"/>
            </a:lvl1pPr>
          </a:lstStyle>
          <a:p>
            <a:r>
              <a:rPr lang="en-GB" dirty="0"/>
              <a:t>Box</a:t>
            </a:r>
          </a:p>
        </p:txBody>
      </p:sp>
      <p:sp>
        <p:nvSpPr>
          <p:cNvPr id="65" name="Text Placeholder 10"/>
          <p:cNvSpPr>
            <a:spLocks noGrp="1"/>
          </p:cNvSpPr>
          <p:nvPr>
            <p:ph type="body" idx="19"/>
          </p:nvPr>
        </p:nvSpPr>
        <p:spPr>
          <a:xfrm>
            <a:off x="4791821" y="3962071"/>
            <a:ext cx="3634158" cy="529246"/>
          </a:xfrm>
          <a:prstGeom prst="rect">
            <a:avLst/>
          </a:prstGeom>
          <a:solidFill>
            <a:schemeClr val="accent4"/>
          </a:solidFill>
        </p:spPr>
        <p:txBody>
          <a:bodyPr anchor="ctr"/>
          <a:lstStyle>
            <a:lvl1pPr algn="ctr">
              <a:defRPr>
                <a:solidFill>
                  <a:schemeClr val="bg1"/>
                </a:solidFill>
              </a:defRPr>
            </a:lvl1pPr>
          </a:lstStyle>
          <a:p>
            <a:r>
              <a:rPr lang="en-GB" dirty="0"/>
              <a:t>Box</a:t>
            </a:r>
          </a:p>
        </p:txBody>
      </p:sp>
      <p:sp>
        <p:nvSpPr>
          <p:cNvPr id="66" name="Text Placeholder 12"/>
          <p:cNvSpPr>
            <a:spLocks noGrp="1"/>
          </p:cNvSpPr>
          <p:nvPr>
            <p:ph type="body" sz="quarter" idx="20"/>
          </p:nvPr>
        </p:nvSpPr>
        <p:spPr>
          <a:xfrm>
            <a:off x="4791821" y="4491317"/>
            <a:ext cx="3634158" cy="1614466"/>
          </a:xfrm>
          <a:solidFill>
            <a:schemeClr val="bg1">
              <a:lumMod val="95000"/>
            </a:schemeClr>
          </a:solidFill>
        </p:spPr>
        <p:txBody>
          <a:bodyPr lIns="72000" tIns="90000" rIns="72000" bIns="72000"/>
          <a:lstStyle>
            <a:lvl1pPr>
              <a:defRPr sz="1292"/>
            </a:lvl1pPr>
          </a:lstStyle>
          <a:p>
            <a:r>
              <a:rPr lang="en-GB" dirty="0"/>
              <a:t>Box</a:t>
            </a:r>
          </a:p>
        </p:txBody>
      </p:sp>
      <p:pic>
        <p:nvPicPr>
          <p:cNvPr id="12" name="Picture 11" descr="A picture containing clipart&#10;&#10;Description generated with very high confidence">
            <a:extLst>
              <a:ext uri="{FF2B5EF4-FFF2-40B4-BE49-F238E27FC236}">
                <a16:creationId xmlns:a16="http://schemas.microsoft.com/office/drawing/2014/main" id="{F86359A7-E20F-43B1-819A-4A98FCCAD610}"/>
              </a:ext>
            </a:extLst>
          </p:cNvPr>
          <p:cNvPicPr>
            <a:picLocks noChangeAspect="1"/>
          </p:cNvPicPr>
          <p:nvPr userDrawn="1"/>
        </p:nvPicPr>
        <p:blipFill>
          <a:blip r:embed="rId5"/>
          <a:stretch>
            <a:fillRect/>
          </a:stretch>
        </p:blipFill>
        <p:spPr>
          <a:xfrm>
            <a:off x="7696161" y="293024"/>
            <a:ext cx="1080655" cy="436418"/>
          </a:xfrm>
          <a:prstGeom prst="rect">
            <a:avLst/>
          </a:prstGeom>
        </p:spPr>
      </p:pic>
    </p:spTree>
    <p:extLst>
      <p:ext uri="{BB962C8B-B14F-4D97-AF65-F5344CB8AC3E}">
        <p14:creationId xmlns:p14="http://schemas.microsoft.com/office/powerpoint/2010/main" val="30661286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Section divider">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p:custDataLst>
              <p:tags r:id="rId1"/>
            </p:custDataLst>
          </p:nvPr>
        </p:nvGraphicFramePr>
        <p:xfrm>
          <a:off x="1480" y="1595"/>
          <a:ext cx="1465" cy="1587"/>
        </p:xfrm>
        <a:graphic>
          <a:graphicData uri="http://schemas.openxmlformats.org/presentationml/2006/ole">
            <mc:AlternateContent xmlns:mc="http://schemas.openxmlformats.org/markup-compatibility/2006">
              <mc:Choice xmlns:v="urn:schemas-microsoft-com:vml" Requires="v">
                <p:oleObj name="think-cell Slide" r:id="rId3" imgW="360" imgH="360" progId="TCLayout.ActiveDocument.1">
                  <p:embed/>
                </p:oleObj>
              </mc:Choice>
              <mc:Fallback>
                <p:oleObj name="think-cell Slide" r:id="rId3" imgW="360" imgH="360" progId="TCLayout.ActiveDocument.1">
                  <p:embed/>
                  <p:pic>
                    <p:nvPicPr>
                      <p:cNvPr id="6" name="Object 5"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80" y="1595"/>
                        <a:ext cx="1465"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Text Placeholder 4"/>
          <p:cNvSpPr>
            <a:spLocks noGrp="1"/>
          </p:cNvSpPr>
          <p:nvPr>
            <p:ph type="body" sz="quarter" idx="10" hasCustomPrompt="1"/>
          </p:nvPr>
        </p:nvSpPr>
        <p:spPr>
          <a:xfrm>
            <a:off x="435221" y="2437798"/>
            <a:ext cx="7725508" cy="644525"/>
          </a:xfrm>
          <a:noFill/>
          <a:ln w="9525" algn="ctr">
            <a:noFill/>
            <a:miter lim="800000"/>
            <a:headEnd/>
            <a:tailEnd/>
          </a:ln>
          <a:effectLst/>
        </p:spPr>
        <p:txBody>
          <a:bodyPr vert="horz" wrap="square" lIns="0" tIns="44439" rIns="0" bIns="44439" numCol="1" anchor="ctr" anchorCtr="0" compatLnSpc="1">
            <a:prstTxWarp prst="textNoShape">
              <a:avLst/>
            </a:prstTxWarp>
          </a:bodyPr>
          <a:lstStyle>
            <a:lvl1pPr>
              <a:defRPr lang="en-US" sz="1846" smtClean="0">
                <a:solidFill>
                  <a:schemeClr val="bg1">
                    <a:lumMod val="75000"/>
                  </a:schemeClr>
                </a:solidFill>
                <a:latin typeface="+mj-lt"/>
                <a:ea typeface="+mj-ea"/>
                <a:cs typeface="+mj-cs"/>
              </a:defRPr>
            </a:lvl1pPr>
            <a:lvl2pPr>
              <a:defRPr lang="en-US" sz="2215" b="1" smtClean="0">
                <a:solidFill>
                  <a:schemeClr val="tx2"/>
                </a:solidFill>
                <a:latin typeface="Trebuchet MS" pitchFamily="34" charset="0"/>
                <a:cs typeface="Arial" charset="0"/>
              </a:defRPr>
            </a:lvl2pPr>
            <a:lvl3pPr>
              <a:defRPr lang="en-US" sz="2215" b="1" smtClean="0">
                <a:solidFill>
                  <a:schemeClr val="tx2"/>
                </a:solidFill>
                <a:latin typeface="Trebuchet MS" pitchFamily="34" charset="0"/>
                <a:cs typeface="Arial" charset="0"/>
              </a:defRPr>
            </a:lvl3pPr>
            <a:lvl4pPr>
              <a:defRPr lang="en-US" sz="2215" b="1" smtClean="0">
                <a:solidFill>
                  <a:schemeClr val="tx2"/>
                </a:solidFill>
                <a:latin typeface="Trebuchet MS" pitchFamily="34" charset="0"/>
                <a:cs typeface="Arial" charset="0"/>
              </a:defRPr>
            </a:lvl4pPr>
            <a:lvl5pPr>
              <a:defRPr lang="en-GB" sz="2215" b="1">
                <a:solidFill>
                  <a:schemeClr val="tx2"/>
                </a:solidFill>
                <a:latin typeface="Trebuchet MS" pitchFamily="34" charset="0"/>
                <a:cs typeface="Arial" charset="0"/>
              </a:defRPr>
            </a:lvl5pPr>
          </a:lstStyle>
          <a:p>
            <a:pPr lvl="0">
              <a:spcBef>
                <a:spcPct val="0"/>
              </a:spcBef>
            </a:pPr>
            <a:r>
              <a:rPr lang="en-US" dirty="0"/>
              <a:t>Section 2</a:t>
            </a:r>
            <a:endParaRPr lang="en-GB" dirty="0"/>
          </a:p>
        </p:txBody>
      </p:sp>
      <p:sp>
        <p:nvSpPr>
          <p:cNvPr id="13" name="Text Placeholder 4"/>
          <p:cNvSpPr>
            <a:spLocks noGrp="1"/>
          </p:cNvSpPr>
          <p:nvPr>
            <p:ph type="body" sz="quarter" idx="11" hasCustomPrompt="1"/>
          </p:nvPr>
        </p:nvSpPr>
        <p:spPr>
          <a:xfrm>
            <a:off x="435221" y="3166601"/>
            <a:ext cx="7725508" cy="644525"/>
          </a:xfrm>
          <a:noFill/>
          <a:ln w="9525" algn="ctr">
            <a:noFill/>
            <a:miter lim="800000"/>
            <a:headEnd/>
            <a:tailEnd/>
          </a:ln>
          <a:effectLst/>
        </p:spPr>
        <p:txBody>
          <a:bodyPr vert="horz" wrap="square" lIns="0" tIns="44439" rIns="0" bIns="44439" numCol="1" anchor="ctr" anchorCtr="0" compatLnSpc="1">
            <a:prstTxWarp prst="textNoShape">
              <a:avLst/>
            </a:prstTxWarp>
          </a:bodyPr>
          <a:lstStyle>
            <a:lvl1pPr>
              <a:defRPr lang="en-US" sz="1846" smtClean="0">
                <a:solidFill>
                  <a:schemeClr val="bg1">
                    <a:lumMod val="75000"/>
                  </a:schemeClr>
                </a:solidFill>
                <a:latin typeface="+mj-lt"/>
                <a:ea typeface="+mj-ea"/>
                <a:cs typeface="+mj-cs"/>
              </a:defRPr>
            </a:lvl1pPr>
            <a:lvl2pPr>
              <a:defRPr lang="en-US" sz="2215" b="1" smtClean="0">
                <a:solidFill>
                  <a:schemeClr val="tx2"/>
                </a:solidFill>
                <a:latin typeface="Trebuchet MS" pitchFamily="34" charset="0"/>
                <a:cs typeface="Arial" charset="0"/>
              </a:defRPr>
            </a:lvl2pPr>
            <a:lvl3pPr>
              <a:defRPr lang="en-US" sz="2215" b="1" smtClean="0">
                <a:solidFill>
                  <a:schemeClr val="tx2"/>
                </a:solidFill>
                <a:latin typeface="Trebuchet MS" pitchFamily="34" charset="0"/>
                <a:cs typeface="Arial" charset="0"/>
              </a:defRPr>
            </a:lvl3pPr>
            <a:lvl4pPr>
              <a:defRPr lang="en-US" sz="2215" b="1" smtClean="0">
                <a:solidFill>
                  <a:schemeClr val="tx2"/>
                </a:solidFill>
                <a:latin typeface="Trebuchet MS" pitchFamily="34" charset="0"/>
                <a:cs typeface="Arial" charset="0"/>
              </a:defRPr>
            </a:lvl4pPr>
            <a:lvl5pPr>
              <a:defRPr lang="en-GB" sz="2215" b="1">
                <a:solidFill>
                  <a:schemeClr val="tx2"/>
                </a:solidFill>
                <a:latin typeface="Trebuchet MS" pitchFamily="34" charset="0"/>
                <a:cs typeface="Arial" charset="0"/>
              </a:defRPr>
            </a:lvl5pPr>
          </a:lstStyle>
          <a:p>
            <a:pPr lvl="0">
              <a:spcBef>
                <a:spcPct val="0"/>
              </a:spcBef>
            </a:pPr>
            <a:r>
              <a:rPr lang="en-US" dirty="0"/>
              <a:t>Section 3</a:t>
            </a:r>
            <a:endParaRPr lang="en-GB" dirty="0"/>
          </a:p>
        </p:txBody>
      </p:sp>
      <p:sp>
        <p:nvSpPr>
          <p:cNvPr id="14" name="Text Placeholder 4"/>
          <p:cNvSpPr>
            <a:spLocks noGrp="1"/>
          </p:cNvSpPr>
          <p:nvPr>
            <p:ph type="body" sz="quarter" idx="12" hasCustomPrompt="1"/>
          </p:nvPr>
        </p:nvSpPr>
        <p:spPr>
          <a:xfrm>
            <a:off x="435221" y="3895403"/>
            <a:ext cx="7725508" cy="644525"/>
          </a:xfrm>
          <a:noFill/>
          <a:ln w="9525" algn="ctr">
            <a:noFill/>
            <a:miter lim="800000"/>
            <a:headEnd/>
            <a:tailEnd/>
          </a:ln>
          <a:effectLst/>
        </p:spPr>
        <p:txBody>
          <a:bodyPr vert="horz" wrap="square" lIns="0" tIns="44439" rIns="0" bIns="44439" numCol="1" anchor="ctr" anchorCtr="0" compatLnSpc="1">
            <a:prstTxWarp prst="textNoShape">
              <a:avLst/>
            </a:prstTxWarp>
          </a:bodyPr>
          <a:lstStyle>
            <a:lvl1pPr>
              <a:defRPr lang="en-US" sz="1846" smtClean="0">
                <a:solidFill>
                  <a:schemeClr val="tx2"/>
                </a:solidFill>
                <a:latin typeface="+mj-lt"/>
                <a:ea typeface="+mj-ea"/>
                <a:cs typeface="+mj-cs"/>
              </a:defRPr>
            </a:lvl1pPr>
            <a:lvl2pPr>
              <a:defRPr lang="en-US" sz="2215" b="1" smtClean="0">
                <a:solidFill>
                  <a:schemeClr val="tx2"/>
                </a:solidFill>
                <a:latin typeface="Trebuchet MS" pitchFamily="34" charset="0"/>
                <a:cs typeface="Arial" charset="0"/>
              </a:defRPr>
            </a:lvl2pPr>
            <a:lvl3pPr>
              <a:defRPr lang="en-US" sz="2215" b="1" smtClean="0">
                <a:solidFill>
                  <a:schemeClr val="tx2"/>
                </a:solidFill>
                <a:latin typeface="Trebuchet MS" pitchFamily="34" charset="0"/>
                <a:cs typeface="Arial" charset="0"/>
              </a:defRPr>
            </a:lvl3pPr>
            <a:lvl4pPr>
              <a:defRPr lang="en-US" sz="2215" b="1" smtClean="0">
                <a:solidFill>
                  <a:schemeClr val="tx2"/>
                </a:solidFill>
                <a:latin typeface="Trebuchet MS" pitchFamily="34" charset="0"/>
                <a:cs typeface="Arial" charset="0"/>
              </a:defRPr>
            </a:lvl4pPr>
            <a:lvl5pPr>
              <a:defRPr lang="en-GB" sz="2215" b="1">
                <a:solidFill>
                  <a:schemeClr val="tx2"/>
                </a:solidFill>
                <a:latin typeface="Trebuchet MS" pitchFamily="34" charset="0"/>
                <a:cs typeface="Arial" charset="0"/>
              </a:defRPr>
            </a:lvl5pPr>
          </a:lstStyle>
          <a:p>
            <a:pPr lvl="0">
              <a:spcBef>
                <a:spcPct val="0"/>
              </a:spcBef>
            </a:pPr>
            <a:r>
              <a:rPr lang="en-US" dirty="0"/>
              <a:t>This section</a:t>
            </a:r>
            <a:endParaRPr lang="en-GB" dirty="0"/>
          </a:p>
        </p:txBody>
      </p:sp>
      <p:sp>
        <p:nvSpPr>
          <p:cNvPr id="15" name="Text Placeholder 4"/>
          <p:cNvSpPr>
            <a:spLocks noGrp="1"/>
          </p:cNvSpPr>
          <p:nvPr>
            <p:ph type="body" sz="quarter" idx="13" hasCustomPrompt="1"/>
          </p:nvPr>
        </p:nvSpPr>
        <p:spPr>
          <a:xfrm>
            <a:off x="435221" y="4624205"/>
            <a:ext cx="7725508" cy="644525"/>
          </a:xfrm>
          <a:noFill/>
          <a:ln w="9525" algn="ctr">
            <a:noFill/>
            <a:miter lim="800000"/>
            <a:headEnd/>
            <a:tailEnd/>
          </a:ln>
          <a:effectLst/>
        </p:spPr>
        <p:txBody>
          <a:bodyPr vert="horz" wrap="square" lIns="0" tIns="44439" rIns="0" bIns="44439" numCol="1" anchor="ctr" anchorCtr="0" compatLnSpc="1">
            <a:prstTxWarp prst="textNoShape">
              <a:avLst/>
            </a:prstTxWarp>
          </a:bodyPr>
          <a:lstStyle>
            <a:lvl1pPr>
              <a:defRPr lang="en-US" sz="1846" smtClean="0">
                <a:solidFill>
                  <a:schemeClr val="bg1">
                    <a:lumMod val="75000"/>
                  </a:schemeClr>
                </a:solidFill>
                <a:latin typeface="+mj-lt"/>
                <a:ea typeface="+mj-ea"/>
                <a:cs typeface="+mj-cs"/>
              </a:defRPr>
            </a:lvl1pPr>
            <a:lvl2pPr>
              <a:defRPr lang="en-US" sz="2215" b="1" smtClean="0">
                <a:solidFill>
                  <a:schemeClr val="tx2"/>
                </a:solidFill>
                <a:latin typeface="Trebuchet MS" pitchFamily="34" charset="0"/>
                <a:cs typeface="Arial" charset="0"/>
              </a:defRPr>
            </a:lvl2pPr>
            <a:lvl3pPr>
              <a:defRPr lang="en-US" sz="2215" b="1" smtClean="0">
                <a:solidFill>
                  <a:schemeClr val="tx2"/>
                </a:solidFill>
                <a:latin typeface="Trebuchet MS" pitchFamily="34" charset="0"/>
                <a:cs typeface="Arial" charset="0"/>
              </a:defRPr>
            </a:lvl3pPr>
            <a:lvl4pPr>
              <a:defRPr lang="en-US" sz="2215" b="1" smtClean="0">
                <a:solidFill>
                  <a:schemeClr val="tx2"/>
                </a:solidFill>
                <a:latin typeface="Trebuchet MS" pitchFamily="34" charset="0"/>
                <a:cs typeface="Arial" charset="0"/>
              </a:defRPr>
            </a:lvl4pPr>
            <a:lvl5pPr>
              <a:defRPr lang="en-GB" sz="2215" b="1">
                <a:solidFill>
                  <a:schemeClr val="tx2"/>
                </a:solidFill>
                <a:latin typeface="Trebuchet MS" pitchFamily="34" charset="0"/>
                <a:cs typeface="Arial" charset="0"/>
              </a:defRPr>
            </a:lvl5pPr>
          </a:lstStyle>
          <a:p>
            <a:pPr lvl="0">
              <a:spcBef>
                <a:spcPct val="0"/>
              </a:spcBef>
            </a:pPr>
            <a:r>
              <a:rPr lang="en-US" dirty="0"/>
              <a:t>Section 5</a:t>
            </a:r>
            <a:endParaRPr lang="en-GB" dirty="0"/>
          </a:p>
        </p:txBody>
      </p:sp>
      <p:sp>
        <p:nvSpPr>
          <p:cNvPr id="16" name="Text Placeholder 4"/>
          <p:cNvSpPr>
            <a:spLocks noGrp="1"/>
          </p:cNvSpPr>
          <p:nvPr>
            <p:ph type="body" sz="quarter" idx="14" hasCustomPrompt="1"/>
          </p:nvPr>
        </p:nvSpPr>
        <p:spPr>
          <a:xfrm>
            <a:off x="435221" y="1708995"/>
            <a:ext cx="7725508" cy="644525"/>
          </a:xfrm>
          <a:noFill/>
          <a:ln w="9525" algn="ctr">
            <a:noFill/>
            <a:miter lim="800000"/>
            <a:headEnd/>
            <a:tailEnd/>
          </a:ln>
          <a:effectLst/>
        </p:spPr>
        <p:txBody>
          <a:bodyPr vert="horz" wrap="square" lIns="0" tIns="44439" rIns="0" bIns="44439" numCol="1" anchor="ctr" anchorCtr="0" compatLnSpc="1">
            <a:prstTxWarp prst="textNoShape">
              <a:avLst/>
            </a:prstTxWarp>
          </a:bodyPr>
          <a:lstStyle>
            <a:lvl1pPr>
              <a:defRPr lang="en-US" sz="1846" baseline="0" smtClean="0">
                <a:solidFill>
                  <a:schemeClr val="bg1">
                    <a:lumMod val="75000"/>
                  </a:schemeClr>
                </a:solidFill>
                <a:latin typeface="+mj-lt"/>
                <a:ea typeface="+mj-ea"/>
                <a:cs typeface="+mj-cs"/>
              </a:defRPr>
            </a:lvl1pPr>
            <a:lvl2pPr>
              <a:defRPr lang="en-US" sz="2215" b="1" smtClean="0">
                <a:solidFill>
                  <a:schemeClr val="tx2"/>
                </a:solidFill>
                <a:latin typeface="Trebuchet MS" pitchFamily="34" charset="0"/>
                <a:cs typeface="Arial" charset="0"/>
              </a:defRPr>
            </a:lvl2pPr>
            <a:lvl3pPr>
              <a:defRPr lang="en-US" sz="2215" b="1" smtClean="0">
                <a:solidFill>
                  <a:schemeClr val="tx2"/>
                </a:solidFill>
                <a:latin typeface="Trebuchet MS" pitchFamily="34" charset="0"/>
                <a:cs typeface="Arial" charset="0"/>
              </a:defRPr>
            </a:lvl3pPr>
            <a:lvl4pPr>
              <a:defRPr lang="en-US" sz="2215" b="1" smtClean="0">
                <a:solidFill>
                  <a:schemeClr val="tx2"/>
                </a:solidFill>
                <a:latin typeface="Trebuchet MS" pitchFamily="34" charset="0"/>
                <a:cs typeface="Arial" charset="0"/>
              </a:defRPr>
            </a:lvl4pPr>
            <a:lvl5pPr>
              <a:defRPr lang="en-GB" sz="2215" b="1">
                <a:solidFill>
                  <a:schemeClr val="tx2"/>
                </a:solidFill>
                <a:latin typeface="Trebuchet MS" pitchFamily="34" charset="0"/>
                <a:cs typeface="Arial" charset="0"/>
              </a:defRPr>
            </a:lvl5pPr>
          </a:lstStyle>
          <a:p>
            <a:pPr lvl="0">
              <a:spcBef>
                <a:spcPct val="0"/>
              </a:spcBef>
            </a:pPr>
            <a:r>
              <a:rPr lang="en-US" dirty="0"/>
              <a:t>Section 1</a:t>
            </a:r>
            <a:endParaRPr lang="en-GB" dirty="0"/>
          </a:p>
        </p:txBody>
      </p:sp>
      <p:pic>
        <p:nvPicPr>
          <p:cNvPr id="8" name="Picture 7" descr="A picture containing clipart&#10;&#10;Description generated with very high confidence">
            <a:extLst>
              <a:ext uri="{FF2B5EF4-FFF2-40B4-BE49-F238E27FC236}">
                <a16:creationId xmlns:a16="http://schemas.microsoft.com/office/drawing/2014/main" id="{624B38E4-E406-4591-8E3C-1D4ECB7B22FC}"/>
              </a:ext>
            </a:extLst>
          </p:cNvPr>
          <p:cNvPicPr>
            <a:picLocks noChangeAspect="1"/>
          </p:cNvPicPr>
          <p:nvPr userDrawn="1"/>
        </p:nvPicPr>
        <p:blipFill>
          <a:blip r:embed="rId5"/>
          <a:stretch>
            <a:fillRect/>
          </a:stretch>
        </p:blipFill>
        <p:spPr>
          <a:xfrm>
            <a:off x="7696161" y="293024"/>
            <a:ext cx="1080655" cy="436418"/>
          </a:xfrm>
          <a:prstGeom prst="rect">
            <a:avLst/>
          </a:prstGeom>
        </p:spPr>
      </p:pic>
    </p:spTree>
    <p:extLst>
      <p:ext uri="{BB962C8B-B14F-4D97-AF65-F5344CB8AC3E}">
        <p14:creationId xmlns:p14="http://schemas.microsoft.com/office/powerpoint/2010/main" val="16682576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itle only">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p:custDataLst>
              <p:tags r:id="rId1"/>
            </p:custDataLst>
          </p:nvPr>
        </p:nvGraphicFramePr>
        <p:xfrm>
          <a:off x="1480" y="1595"/>
          <a:ext cx="1465" cy="1587"/>
        </p:xfrm>
        <a:graphic>
          <a:graphicData uri="http://schemas.openxmlformats.org/presentationml/2006/ole">
            <mc:AlternateContent xmlns:mc="http://schemas.openxmlformats.org/markup-compatibility/2006">
              <mc:Choice xmlns:v="urn:schemas-microsoft-com:vml" Requires="v">
                <p:oleObj name="think-cell Slide" r:id="rId3" imgW="360" imgH="360" progId="TCLayout.ActiveDocument.1">
                  <p:embed/>
                </p:oleObj>
              </mc:Choice>
              <mc:Fallback>
                <p:oleObj name="think-cell Slide" r:id="rId3" imgW="360" imgH="360" progId="TCLayout.ActiveDocument.1">
                  <p:embed/>
                  <p:pic>
                    <p:nvPicPr>
                      <p:cNvPr id="6" name="Object 5"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80" y="1595"/>
                        <a:ext cx="1465"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a:xfrm>
            <a:off x="434975" y="163513"/>
            <a:ext cx="7726347" cy="831850"/>
          </a:xfrm>
        </p:spPr>
        <p:txBody>
          <a:bodyPr/>
          <a:lstStyle>
            <a:lvl1pPr>
              <a:defRPr/>
            </a:lvl1pPr>
          </a:lstStyle>
          <a:p>
            <a:r>
              <a:rPr lang="en-US" dirty="0"/>
              <a:t>Slide title</a:t>
            </a:r>
            <a:endParaRPr lang="en-GB" dirty="0"/>
          </a:p>
        </p:txBody>
      </p:sp>
      <p:pic>
        <p:nvPicPr>
          <p:cNvPr id="4" name="Picture 3" descr="A picture containing clipart&#10;&#10;Description generated with very high confidence">
            <a:extLst>
              <a:ext uri="{FF2B5EF4-FFF2-40B4-BE49-F238E27FC236}">
                <a16:creationId xmlns:a16="http://schemas.microsoft.com/office/drawing/2014/main" id="{931BDBF0-72C1-49D4-993A-B0F879983B0A}"/>
              </a:ext>
            </a:extLst>
          </p:cNvPr>
          <p:cNvPicPr>
            <a:picLocks noChangeAspect="1"/>
          </p:cNvPicPr>
          <p:nvPr userDrawn="1"/>
        </p:nvPicPr>
        <p:blipFill>
          <a:blip r:embed="rId5"/>
          <a:stretch>
            <a:fillRect/>
          </a:stretch>
        </p:blipFill>
        <p:spPr>
          <a:xfrm>
            <a:off x="7696161" y="293024"/>
            <a:ext cx="1080655" cy="436418"/>
          </a:xfrm>
          <a:prstGeom prst="rect">
            <a:avLst/>
          </a:prstGeom>
        </p:spPr>
      </p:pic>
    </p:spTree>
    <p:extLst>
      <p:ext uri="{BB962C8B-B14F-4D97-AF65-F5344CB8AC3E}">
        <p14:creationId xmlns:p14="http://schemas.microsoft.com/office/powerpoint/2010/main" val="3128054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nvPr>
        </p:nvGraphicFramePr>
        <p:xfrm>
          <a:off x="1480" y="1595"/>
          <a:ext cx="1465" cy="1587"/>
        </p:xfrm>
        <a:graphic>
          <a:graphicData uri="http://schemas.openxmlformats.org/presentationml/2006/ole">
            <mc:AlternateContent xmlns:mc="http://schemas.openxmlformats.org/markup-compatibility/2006">
              <mc:Choice xmlns:v="urn:schemas-microsoft-com:vml" Requires="v">
                <p:oleObj name="think-cell Slide" r:id="rId3" imgW="360" imgH="360" progId="TCLayout.ActiveDocument.1">
                  <p:embed/>
                </p:oleObj>
              </mc:Choice>
              <mc:Fallback>
                <p:oleObj name="think-cell Slide" r:id="rId3" imgW="360" imgH="360" progId="TCLayout.ActiveDocument.1">
                  <p:embed/>
                  <p:pic>
                    <p:nvPicPr>
                      <p:cNvPr id="2" name="Object 1"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80" y="1595"/>
                        <a:ext cx="1465"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3" name="Picture 2" descr="A picture containing clipart&#10;&#10;Description generated with very high confidence">
            <a:extLst>
              <a:ext uri="{FF2B5EF4-FFF2-40B4-BE49-F238E27FC236}">
                <a16:creationId xmlns:a16="http://schemas.microsoft.com/office/drawing/2014/main" id="{0ABCE206-06B5-41BE-A715-C9D3E39143F4}"/>
              </a:ext>
            </a:extLst>
          </p:cNvPr>
          <p:cNvPicPr>
            <a:picLocks noChangeAspect="1"/>
          </p:cNvPicPr>
          <p:nvPr userDrawn="1"/>
        </p:nvPicPr>
        <p:blipFill>
          <a:blip r:embed="rId5"/>
          <a:stretch>
            <a:fillRect/>
          </a:stretch>
        </p:blipFill>
        <p:spPr>
          <a:xfrm>
            <a:off x="7696161" y="293024"/>
            <a:ext cx="1080655" cy="436418"/>
          </a:xfrm>
          <a:prstGeom prst="rect">
            <a:avLst/>
          </a:prstGeom>
        </p:spPr>
      </p:pic>
    </p:spTree>
    <p:extLst>
      <p:ext uri="{BB962C8B-B14F-4D97-AF65-F5344CB8AC3E}">
        <p14:creationId xmlns:p14="http://schemas.microsoft.com/office/powerpoint/2010/main" val="42584251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jpg"/><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oleObject" Target="../embeddings/oleObject1.bin"/><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16" name="Object 15" hidden="1"/>
          <p:cNvGraphicFramePr>
            <a:graphicFrameLocks noChangeAspect="1"/>
          </p:cNvGraphicFramePr>
          <p:nvPr>
            <p:custDataLst>
              <p:tags r:id="rId14"/>
            </p:custDataLst>
          </p:nvPr>
        </p:nvGraphicFramePr>
        <p:xfrm>
          <a:off x="1480" y="1595"/>
          <a:ext cx="1465" cy="1587"/>
        </p:xfrm>
        <a:graphic>
          <a:graphicData uri="http://schemas.openxmlformats.org/presentationml/2006/ole">
            <mc:AlternateContent xmlns:mc="http://schemas.openxmlformats.org/markup-compatibility/2006">
              <mc:Choice xmlns:v="urn:schemas-microsoft-com:vml" Requires="v">
                <p:oleObj name="think-cell Slide" r:id="rId15" imgW="360" imgH="360" progId="TCLayout.ActiveDocument.1">
                  <p:embed/>
                </p:oleObj>
              </mc:Choice>
              <mc:Fallback>
                <p:oleObj name="think-cell Slide" r:id="rId15" imgW="360" imgH="360" progId="TCLayout.ActiveDocument.1">
                  <p:embed/>
                  <p:pic>
                    <p:nvPicPr>
                      <p:cNvPr id="16" name="Object 15" hidden="1"/>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480" y="1595"/>
                        <a:ext cx="1465"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26" name="Rectangle 2"/>
          <p:cNvSpPr>
            <a:spLocks noGrp="1" noChangeArrowheads="1"/>
          </p:cNvSpPr>
          <p:nvPr>
            <p:ph type="title"/>
          </p:nvPr>
        </p:nvSpPr>
        <p:spPr bwMode="auto">
          <a:xfrm>
            <a:off x="434990" y="163513"/>
            <a:ext cx="7726347" cy="831850"/>
          </a:xfrm>
          <a:prstGeom prst="rect">
            <a:avLst/>
          </a:prstGeom>
          <a:noFill/>
          <a:ln w="9525" algn="ctr">
            <a:noFill/>
            <a:miter lim="800000"/>
            <a:headEnd/>
            <a:tailEnd/>
          </a:ln>
          <a:effectLst/>
        </p:spPr>
        <p:txBody>
          <a:bodyPr vert="horz" wrap="square" lIns="0" tIns="44439" rIns="0" bIns="44439" numCol="1" anchor="b" anchorCtr="0" compatLnSpc="1">
            <a:prstTxWarp prst="textNoShape">
              <a:avLst/>
            </a:prstTxWarp>
          </a:bodyPr>
          <a:lstStyle/>
          <a:p>
            <a:pPr lvl="0"/>
            <a:r>
              <a:rPr lang="en-GB" dirty="0"/>
              <a:t>Slide title</a:t>
            </a:r>
          </a:p>
        </p:txBody>
      </p:sp>
      <p:sp>
        <p:nvSpPr>
          <p:cNvPr id="1034" name="Rectangle 10"/>
          <p:cNvSpPr>
            <a:spLocks noGrp="1" noChangeArrowheads="1"/>
          </p:cNvSpPr>
          <p:nvPr>
            <p:ph type="body" idx="1"/>
          </p:nvPr>
        </p:nvSpPr>
        <p:spPr bwMode="auto">
          <a:xfrm>
            <a:off x="434976" y="1509714"/>
            <a:ext cx="8274050" cy="4613275"/>
          </a:xfrm>
          <a:prstGeom prst="rect">
            <a:avLst/>
          </a:prstGeom>
          <a:noFill/>
          <a:ln w="9525" algn="ctr">
            <a:noFill/>
            <a:miter lim="800000"/>
            <a:headEnd/>
            <a:tailEnd/>
          </a:ln>
          <a:effectLst/>
        </p:spPr>
        <p:txBody>
          <a:bodyPr vert="horz" wrap="square" lIns="0" tIns="0" rIns="0" bIns="0" numCol="1" anchor="t" anchorCtr="0" compatLnSpc="1">
            <a:prstTxWarp prst="textNoShape">
              <a:avLst/>
            </a:prstTxWarp>
          </a:bodyPr>
          <a:lstStyle/>
          <a:p>
            <a:pPr lvl="0"/>
            <a:r>
              <a:rPr lang="en-GB" dirty="0"/>
              <a:t>Body text</a:t>
            </a:r>
          </a:p>
          <a:p>
            <a:pPr lvl="1"/>
            <a:r>
              <a:rPr lang="en-GB" dirty="0"/>
              <a:t>First level</a:t>
            </a:r>
          </a:p>
          <a:p>
            <a:pPr lvl="2"/>
            <a:r>
              <a:rPr lang="en-GB" dirty="0"/>
              <a:t>Second level</a:t>
            </a:r>
          </a:p>
          <a:p>
            <a:pPr lvl="3"/>
            <a:r>
              <a:rPr lang="en-GB" dirty="0"/>
              <a:t>Third level</a:t>
            </a:r>
          </a:p>
          <a:p>
            <a:pPr lvl="4"/>
            <a:r>
              <a:rPr lang="en-GB" dirty="0"/>
              <a:t>Quotation level</a:t>
            </a:r>
          </a:p>
        </p:txBody>
      </p:sp>
      <p:pic>
        <p:nvPicPr>
          <p:cNvPr id="11" name="Picture 10" descr="A picture containing clipart&#10;&#10;Description generated with very high confidence">
            <a:extLst>
              <a:ext uri="{FF2B5EF4-FFF2-40B4-BE49-F238E27FC236}">
                <a16:creationId xmlns:a16="http://schemas.microsoft.com/office/drawing/2014/main" id="{EE5ED3B1-390A-47BE-A7C3-F978C51CF1BD}"/>
              </a:ext>
            </a:extLst>
          </p:cNvPr>
          <p:cNvPicPr>
            <a:picLocks noChangeAspect="1"/>
          </p:cNvPicPr>
          <p:nvPr userDrawn="1"/>
        </p:nvPicPr>
        <p:blipFill>
          <a:blip r:embed="rId17"/>
          <a:stretch>
            <a:fillRect/>
          </a:stretch>
        </p:blipFill>
        <p:spPr>
          <a:xfrm>
            <a:off x="7696161" y="293024"/>
            <a:ext cx="1080655" cy="436418"/>
          </a:xfrm>
          <a:prstGeom prst="rect">
            <a:avLst/>
          </a:prstGeom>
        </p:spPr>
      </p:pic>
      <p:sp>
        <p:nvSpPr>
          <p:cNvPr id="2" name="TextBox 1">
            <a:extLst>
              <a:ext uri="{FF2B5EF4-FFF2-40B4-BE49-F238E27FC236}">
                <a16:creationId xmlns:a16="http://schemas.microsoft.com/office/drawing/2014/main" id="{699A065C-F00C-4218-BEA7-E81817FBF97C}"/>
              </a:ext>
            </a:extLst>
          </p:cNvPr>
          <p:cNvSpPr txBox="1"/>
          <p:nvPr userDrawn="1"/>
        </p:nvSpPr>
        <p:spPr>
          <a:xfrm>
            <a:off x="106533" y="6655095"/>
            <a:ext cx="2991775" cy="177554"/>
          </a:xfrm>
          <a:prstGeom prst="rect">
            <a:avLst/>
          </a:prstGeom>
          <a:noFill/>
        </p:spPr>
        <p:txBody>
          <a:bodyPr wrap="square" rtlCol="0">
            <a:noAutofit/>
          </a:bodyPr>
          <a:lstStyle/>
          <a:p>
            <a:r>
              <a:rPr lang="en-GB" sz="1000" dirty="0">
                <a:solidFill>
                  <a:srgbClr val="FF0000"/>
                </a:solidFill>
                <a:latin typeface="+mn-lt"/>
              </a:rPr>
              <a:t>DRAFT version for review</a:t>
            </a:r>
          </a:p>
        </p:txBody>
      </p:sp>
    </p:spTree>
    <p:extLst>
      <p:ext uri="{BB962C8B-B14F-4D97-AF65-F5344CB8AC3E}">
        <p14:creationId xmlns:p14="http://schemas.microsoft.com/office/powerpoint/2010/main" val="2188878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sldNum="0" hdr="0" ftr="0" dt="0"/>
  <p:txStyles>
    <p:titleStyle>
      <a:lvl1pPr algn="l" defTabSz="820636" rtl="0" eaLnBrk="1" fontAlgn="base" hangingPunct="1">
        <a:spcBef>
          <a:spcPct val="0"/>
        </a:spcBef>
        <a:spcAft>
          <a:spcPct val="0"/>
        </a:spcAft>
        <a:defRPr sz="2215" b="1">
          <a:solidFill>
            <a:schemeClr val="tx2"/>
          </a:solidFill>
          <a:latin typeface="+mj-lt"/>
          <a:ea typeface="+mj-ea"/>
          <a:cs typeface="+mj-cs"/>
        </a:defRPr>
      </a:lvl1pPr>
      <a:lvl2pPr algn="l" defTabSz="820636" rtl="0" eaLnBrk="1" fontAlgn="base" hangingPunct="1">
        <a:spcBef>
          <a:spcPct val="0"/>
        </a:spcBef>
        <a:spcAft>
          <a:spcPct val="0"/>
        </a:spcAft>
        <a:defRPr sz="2215" b="1">
          <a:solidFill>
            <a:schemeClr val="tx2"/>
          </a:solidFill>
          <a:latin typeface="Trebuchet MS" pitchFamily="34" charset="0"/>
          <a:cs typeface="Arial" charset="0"/>
        </a:defRPr>
      </a:lvl2pPr>
      <a:lvl3pPr algn="l" defTabSz="820636" rtl="0" eaLnBrk="1" fontAlgn="base" hangingPunct="1">
        <a:spcBef>
          <a:spcPct val="0"/>
        </a:spcBef>
        <a:spcAft>
          <a:spcPct val="0"/>
        </a:spcAft>
        <a:defRPr sz="2215" b="1">
          <a:solidFill>
            <a:schemeClr val="tx2"/>
          </a:solidFill>
          <a:latin typeface="Trebuchet MS" pitchFamily="34" charset="0"/>
          <a:cs typeface="Arial" charset="0"/>
        </a:defRPr>
      </a:lvl3pPr>
      <a:lvl4pPr algn="l" defTabSz="820636" rtl="0" eaLnBrk="1" fontAlgn="base" hangingPunct="1">
        <a:spcBef>
          <a:spcPct val="0"/>
        </a:spcBef>
        <a:spcAft>
          <a:spcPct val="0"/>
        </a:spcAft>
        <a:defRPr sz="2215" b="1">
          <a:solidFill>
            <a:schemeClr val="tx2"/>
          </a:solidFill>
          <a:latin typeface="Trebuchet MS" pitchFamily="34" charset="0"/>
          <a:cs typeface="Arial" charset="0"/>
        </a:defRPr>
      </a:lvl4pPr>
      <a:lvl5pPr algn="l" defTabSz="820636" rtl="0" eaLnBrk="1" fontAlgn="base" hangingPunct="1">
        <a:spcBef>
          <a:spcPct val="0"/>
        </a:spcBef>
        <a:spcAft>
          <a:spcPct val="0"/>
        </a:spcAft>
        <a:defRPr sz="2215" b="1">
          <a:solidFill>
            <a:schemeClr val="tx2"/>
          </a:solidFill>
          <a:latin typeface="Trebuchet MS" pitchFamily="34" charset="0"/>
          <a:cs typeface="Arial" charset="0"/>
        </a:defRPr>
      </a:lvl5pPr>
      <a:lvl6pPr marL="422041" algn="l" defTabSz="820636" rtl="0" eaLnBrk="1" fontAlgn="base" hangingPunct="1">
        <a:spcBef>
          <a:spcPct val="0"/>
        </a:spcBef>
        <a:spcAft>
          <a:spcPct val="0"/>
        </a:spcAft>
        <a:defRPr sz="2215" b="1">
          <a:solidFill>
            <a:schemeClr val="tx2"/>
          </a:solidFill>
          <a:latin typeface="Trebuchet MS" pitchFamily="34" charset="0"/>
          <a:cs typeface="Arial" charset="0"/>
        </a:defRPr>
      </a:lvl6pPr>
      <a:lvl7pPr marL="844083" algn="l" defTabSz="820636" rtl="0" eaLnBrk="1" fontAlgn="base" hangingPunct="1">
        <a:spcBef>
          <a:spcPct val="0"/>
        </a:spcBef>
        <a:spcAft>
          <a:spcPct val="0"/>
        </a:spcAft>
        <a:defRPr sz="2215" b="1">
          <a:solidFill>
            <a:schemeClr val="tx2"/>
          </a:solidFill>
          <a:latin typeface="Trebuchet MS" pitchFamily="34" charset="0"/>
          <a:cs typeface="Arial" charset="0"/>
        </a:defRPr>
      </a:lvl7pPr>
      <a:lvl8pPr marL="1266124" algn="l" defTabSz="820636" rtl="0" eaLnBrk="1" fontAlgn="base" hangingPunct="1">
        <a:spcBef>
          <a:spcPct val="0"/>
        </a:spcBef>
        <a:spcAft>
          <a:spcPct val="0"/>
        </a:spcAft>
        <a:defRPr sz="2215" b="1">
          <a:solidFill>
            <a:schemeClr val="tx2"/>
          </a:solidFill>
          <a:latin typeface="Trebuchet MS" pitchFamily="34" charset="0"/>
          <a:cs typeface="Arial" charset="0"/>
        </a:defRPr>
      </a:lvl8pPr>
      <a:lvl9pPr marL="1688165" algn="l" defTabSz="820636" rtl="0" eaLnBrk="1" fontAlgn="base" hangingPunct="1">
        <a:spcBef>
          <a:spcPct val="0"/>
        </a:spcBef>
        <a:spcAft>
          <a:spcPct val="0"/>
        </a:spcAft>
        <a:defRPr sz="2215" b="1">
          <a:solidFill>
            <a:schemeClr val="tx2"/>
          </a:solidFill>
          <a:latin typeface="Trebuchet MS" pitchFamily="34" charset="0"/>
          <a:cs typeface="Arial" charset="0"/>
        </a:defRPr>
      </a:lvl9pPr>
    </p:titleStyle>
    <p:bodyStyle>
      <a:lvl1pPr algn="l" defTabSz="820636" rtl="0" eaLnBrk="1" fontAlgn="base" hangingPunct="1">
        <a:spcBef>
          <a:spcPct val="20000"/>
        </a:spcBef>
        <a:spcAft>
          <a:spcPct val="0"/>
        </a:spcAft>
        <a:defRPr sz="1477" b="1">
          <a:solidFill>
            <a:schemeClr val="tx1"/>
          </a:solidFill>
          <a:latin typeface="+mn-lt"/>
          <a:ea typeface="+mn-ea"/>
          <a:cs typeface="+mn-cs"/>
        </a:defRPr>
      </a:lvl1pPr>
      <a:lvl2pPr marL="410318" indent="-205159" algn="l" defTabSz="820636" rtl="0" eaLnBrk="1" fontAlgn="base" hangingPunct="1">
        <a:spcBef>
          <a:spcPct val="20000"/>
        </a:spcBef>
        <a:spcAft>
          <a:spcPct val="0"/>
        </a:spcAft>
        <a:buClrTx/>
        <a:buChar char="•"/>
        <a:defRPr sz="1477">
          <a:solidFill>
            <a:schemeClr val="tx1"/>
          </a:solidFill>
          <a:latin typeface="+mn-lt"/>
          <a:cs typeface="+mn-cs"/>
        </a:defRPr>
      </a:lvl2pPr>
      <a:lvl3pPr marL="820636" indent="-205159" algn="l" defTabSz="820636" rtl="0" eaLnBrk="1" fontAlgn="base" hangingPunct="1">
        <a:spcBef>
          <a:spcPct val="20000"/>
        </a:spcBef>
        <a:spcAft>
          <a:spcPct val="0"/>
        </a:spcAft>
        <a:buClrTx/>
        <a:buFont typeface="Arial" panose="020B0604020202020204" pitchFamily="34" charset="0"/>
        <a:buChar char="•"/>
        <a:defRPr sz="1477">
          <a:solidFill>
            <a:schemeClr val="tx1"/>
          </a:solidFill>
          <a:latin typeface="+mn-lt"/>
          <a:cs typeface="+mn-cs"/>
        </a:defRPr>
      </a:lvl3pPr>
      <a:lvl4pPr marL="1235351" indent="-209556" algn="l" defTabSz="820636" rtl="0" eaLnBrk="1" fontAlgn="base" hangingPunct="1">
        <a:spcBef>
          <a:spcPct val="20000"/>
        </a:spcBef>
        <a:spcAft>
          <a:spcPct val="0"/>
        </a:spcAft>
        <a:buClrTx/>
        <a:buFont typeface="Trebuchet MS" pitchFamily="34" charset="0"/>
        <a:buChar char="–"/>
        <a:defRPr sz="1477">
          <a:solidFill>
            <a:schemeClr val="tx1"/>
          </a:solidFill>
          <a:latin typeface="+mn-lt"/>
          <a:cs typeface="+mn-cs"/>
        </a:defRPr>
      </a:lvl4pPr>
      <a:lvl5pPr marL="1844966" indent="-203694" algn="l" defTabSz="820636" rtl="0" eaLnBrk="1" fontAlgn="base" hangingPunct="1">
        <a:spcBef>
          <a:spcPct val="20000"/>
        </a:spcBef>
        <a:spcAft>
          <a:spcPct val="0"/>
        </a:spcAft>
        <a:buClrTx/>
        <a:buFont typeface="Trebuchet MS" pitchFamily="34" charset="0"/>
        <a:buChar char="–"/>
        <a:defRPr sz="1477">
          <a:solidFill>
            <a:schemeClr val="tx1"/>
          </a:solidFill>
          <a:latin typeface="+mn-lt"/>
          <a:cs typeface="+mn-cs"/>
        </a:defRPr>
      </a:lvl5pPr>
      <a:lvl6pPr marL="2267007" indent="-203694" algn="l" defTabSz="820636" rtl="0" eaLnBrk="1" fontAlgn="base" hangingPunct="1">
        <a:spcBef>
          <a:spcPct val="20000"/>
        </a:spcBef>
        <a:spcAft>
          <a:spcPct val="0"/>
        </a:spcAft>
        <a:buClr>
          <a:schemeClr val="tx2"/>
        </a:buClr>
        <a:buFont typeface="Trebuchet MS" pitchFamily="34" charset="0"/>
        <a:buChar char="–"/>
        <a:defRPr sz="1477">
          <a:solidFill>
            <a:schemeClr val="tx1"/>
          </a:solidFill>
          <a:latin typeface="+mn-lt"/>
          <a:cs typeface="+mn-cs"/>
        </a:defRPr>
      </a:lvl6pPr>
      <a:lvl7pPr marL="2689048" indent="-203694" algn="l" defTabSz="820636" rtl="0" eaLnBrk="1" fontAlgn="base" hangingPunct="1">
        <a:spcBef>
          <a:spcPct val="20000"/>
        </a:spcBef>
        <a:spcAft>
          <a:spcPct val="0"/>
        </a:spcAft>
        <a:buClr>
          <a:schemeClr val="tx2"/>
        </a:buClr>
        <a:buFont typeface="Trebuchet MS" pitchFamily="34" charset="0"/>
        <a:buChar char="–"/>
        <a:defRPr sz="1477">
          <a:solidFill>
            <a:schemeClr val="tx1"/>
          </a:solidFill>
          <a:latin typeface="+mn-lt"/>
          <a:cs typeface="+mn-cs"/>
        </a:defRPr>
      </a:lvl7pPr>
      <a:lvl8pPr marL="3111090" indent="-203694" algn="l" defTabSz="820636" rtl="0" eaLnBrk="1" fontAlgn="base" hangingPunct="1">
        <a:spcBef>
          <a:spcPct val="20000"/>
        </a:spcBef>
        <a:spcAft>
          <a:spcPct val="0"/>
        </a:spcAft>
        <a:buClr>
          <a:schemeClr val="tx2"/>
        </a:buClr>
        <a:buFont typeface="Trebuchet MS" pitchFamily="34" charset="0"/>
        <a:buChar char="–"/>
        <a:defRPr sz="1477">
          <a:solidFill>
            <a:schemeClr val="tx1"/>
          </a:solidFill>
          <a:latin typeface="+mn-lt"/>
          <a:cs typeface="+mn-cs"/>
        </a:defRPr>
      </a:lvl8pPr>
      <a:lvl9pPr marL="3533131" indent="-203694" algn="l" defTabSz="820636" rtl="0" eaLnBrk="1" fontAlgn="base" hangingPunct="1">
        <a:spcBef>
          <a:spcPct val="20000"/>
        </a:spcBef>
        <a:spcAft>
          <a:spcPct val="0"/>
        </a:spcAft>
        <a:buClr>
          <a:schemeClr val="tx2"/>
        </a:buClr>
        <a:buFont typeface="Trebuchet MS" pitchFamily="34" charset="0"/>
        <a:buChar char="–"/>
        <a:defRPr sz="1477">
          <a:solidFill>
            <a:schemeClr val="tx1"/>
          </a:solidFill>
          <a:latin typeface="+mn-lt"/>
          <a:cs typeface="+mn-cs"/>
        </a:defRPr>
      </a:lvl9pPr>
    </p:bodyStyle>
    <p:otherStyle>
      <a:defPPr>
        <a:defRPr lang="en-US"/>
      </a:defPPr>
      <a:lvl1pPr marL="0" algn="l" defTabSz="844083" rtl="0" eaLnBrk="1" latinLnBrk="0" hangingPunct="1">
        <a:defRPr sz="1662" kern="1200">
          <a:solidFill>
            <a:schemeClr val="tx1"/>
          </a:solidFill>
          <a:latin typeface="+mn-lt"/>
          <a:ea typeface="+mn-ea"/>
          <a:cs typeface="+mn-cs"/>
        </a:defRPr>
      </a:lvl1pPr>
      <a:lvl2pPr marL="422041" algn="l" defTabSz="844083" rtl="0" eaLnBrk="1" latinLnBrk="0" hangingPunct="1">
        <a:defRPr sz="1662" kern="1200">
          <a:solidFill>
            <a:schemeClr val="tx1"/>
          </a:solidFill>
          <a:latin typeface="+mn-lt"/>
          <a:ea typeface="+mn-ea"/>
          <a:cs typeface="+mn-cs"/>
        </a:defRPr>
      </a:lvl2pPr>
      <a:lvl3pPr marL="844083" algn="l" defTabSz="844083" rtl="0" eaLnBrk="1" latinLnBrk="0" hangingPunct="1">
        <a:defRPr sz="1662" kern="1200">
          <a:solidFill>
            <a:schemeClr val="tx1"/>
          </a:solidFill>
          <a:latin typeface="+mn-lt"/>
          <a:ea typeface="+mn-ea"/>
          <a:cs typeface="+mn-cs"/>
        </a:defRPr>
      </a:lvl3pPr>
      <a:lvl4pPr marL="1266124" algn="l" defTabSz="844083" rtl="0" eaLnBrk="1" latinLnBrk="0" hangingPunct="1">
        <a:defRPr sz="1662" kern="1200">
          <a:solidFill>
            <a:schemeClr val="tx1"/>
          </a:solidFill>
          <a:latin typeface="+mn-lt"/>
          <a:ea typeface="+mn-ea"/>
          <a:cs typeface="+mn-cs"/>
        </a:defRPr>
      </a:lvl4pPr>
      <a:lvl5pPr marL="1688165" algn="l" defTabSz="844083" rtl="0" eaLnBrk="1" latinLnBrk="0" hangingPunct="1">
        <a:defRPr sz="1662" kern="1200">
          <a:solidFill>
            <a:schemeClr val="tx1"/>
          </a:solidFill>
          <a:latin typeface="+mn-lt"/>
          <a:ea typeface="+mn-ea"/>
          <a:cs typeface="+mn-cs"/>
        </a:defRPr>
      </a:lvl5pPr>
      <a:lvl6pPr marL="2110207" algn="l" defTabSz="844083" rtl="0" eaLnBrk="1" latinLnBrk="0" hangingPunct="1">
        <a:defRPr sz="1662" kern="1200">
          <a:solidFill>
            <a:schemeClr val="tx1"/>
          </a:solidFill>
          <a:latin typeface="+mn-lt"/>
          <a:ea typeface="+mn-ea"/>
          <a:cs typeface="+mn-cs"/>
        </a:defRPr>
      </a:lvl6pPr>
      <a:lvl7pPr marL="2532248" algn="l" defTabSz="844083" rtl="0" eaLnBrk="1" latinLnBrk="0" hangingPunct="1">
        <a:defRPr sz="1662" kern="1200">
          <a:solidFill>
            <a:schemeClr val="tx1"/>
          </a:solidFill>
          <a:latin typeface="+mn-lt"/>
          <a:ea typeface="+mn-ea"/>
          <a:cs typeface="+mn-cs"/>
        </a:defRPr>
      </a:lvl7pPr>
      <a:lvl8pPr marL="2954289" algn="l" defTabSz="844083" rtl="0" eaLnBrk="1" latinLnBrk="0" hangingPunct="1">
        <a:defRPr sz="1662" kern="1200">
          <a:solidFill>
            <a:schemeClr val="tx1"/>
          </a:solidFill>
          <a:latin typeface="+mn-lt"/>
          <a:ea typeface="+mn-ea"/>
          <a:cs typeface="+mn-cs"/>
        </a:defRPr>
      </a:lvl8pPr>
      <a:lvl9pPr marL="3376331" algn="l" defTabSz="844083" rtl="0" eaLnBrk="1" latinLnBrk="0" hangingPunct="1">
        <a:defRPr sz="166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nhs.uk/your-nhs-data-matter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5EE96603-6F14-4CE0-8D86-B5D267B84D8A}"/>
              </a:ext>
            </a:extLst>
          </p:cNvPr>
          <p:cNvSpPr/>
          <p:nvPr/>
        </p:nvSpPr>
        <p:spPr bwMode="auto">
          <a:xfrm>
            <a:off x="273554" y="1317072"/>
            <a:ext cx="8596893" cy="5376693"/>
          </a:xfrm>
          <a:prstGeom prst="roundRect">
            <a:avLst/>
          </a:prstGeom>
          <a:solidFill>
            <a:schemeClr val="accent1"/>
          </a:solidFill>
          <a:ln w="9525" cap="flat" cmpd="sng" algn="ctr">
            <a:solidFill>
              <a:schemeClr val="accent1"/>
            </a:solidFill>
            <a:prstDash val="solid"/>
            <a:round/>
            <a:headEnd type="none" w="med" len="med"/>
            <a:tailEnd type="none" w="med" len="med"/>
          </a:ln>
          <a:effectLst/>
        </p:spPr>
        <p:txBody>
          <a:bodyPr vert="horz" wrap="square" lIns="91440" tIns="91440" rIns="91440" bIns="91440" numCol="1" rtlCol="0" anchor="t" anchorCtr="0" compatLnSpc="1">
            <a:prstTxWarp prst="textNoShape">
              <a:avLst/>
            </a:prstTxWarp>
            <a:noAutofit/>
          </a:bodyPr>
          <a:lstStyle/>
          <a:p>
            <a:pPr algn="ctr">
              <a:spcBef>
                <a:spcPts val="0"/>
              </a:spcBef>
            </a:pPr>
            <a:r>
              <a:rPr lang="en-GB" sz="1400" dirty="0">
                <a:latin typeface="Calibri" panose="020F0502020204030204" pitchFamily="34" charset="0"/>
                <a:ea typeface="Calibri" panose="020F0502020204030204" pitchFamily="34" charset="0"/>
              </a:rPr>
              <a:t>Within Mid and South Essex a population health management programme has been introduced to use linked data from primary, secondary and community care to understand population health more effectively.  This only uses pseudonymised data i.e. where information that identifies you has been removed and replaced with a pseudonym.  This will only ever be reidentified if we discover that you may benefit from a particular health intervention, in which case only the relevant staff within your practice will be able to see your personal information in order to offer this service to you.</a:t>
            </a:r>
          </a:p>
          <a:p>
            <a:pPr>
              <a:spcBef>
                <a:spcPts val="0"/>
              </a:spcBef>
            </a:pPr>
            <a:r>
              <a:rPr lang="en-GB" sz="1400" dirty="0">
                <a:latin typeface="Calibri" panose="020F0502020204030204" pitchFamily="34" charset="0"/>
                <a:ea typeface="Calibri" panose="020F0502020204030204" pitchFamily="34" charset="0"/>
              </a:rPr>
              <a:t> </a:t>
            </a:r>
          </a:p>
          <a:p>
            <a:pPr algn="ctr">
              <a:spcBef>
                <a:spcPts val="0"/>
              </a:spcBef>
            </a:pPr>
            <a:r>
              <a:rPr lang="en-GB" sz="1400" dirty="0">
                <a:latin typeface="Calibri" panose="020F0502020204030204" pitchFamily="34" charset="0"/>
                <a:ea typeface="Calibri" panose="020F0502020204030204" pitchFamily="34" charset="0"/>
              </a:rPr>
              <a:t>In order to carry out this data linkage, your pseudonymised data will be passed to Arden &amp; GEM Commissioning Support Unit, who are part of NHS England, who will link this to other local and national data sources to be able to carry out appropriate analyses.  </a:t>
            </a:r>
            <a:r>
              <a:rPr lang="en-GB" sz="1400" dirty="0">
                <a:latin typeface="Calibri" panose="020F0502020204030204" pitchFamily="34" charset="0"/>
              </a:rPr>
              <a:t>These linked datasets will also be securely shared with Optum and your Clinical Commissioning Group to carry out any further analysis needed to support improvements to the local populations health and to target health and social care resources effectively.  </a:t>
            </a:r>
          </a:p>
          <a:p>
            <a:pPr algn="ctr">
              <a:spcBef>
                <a:spcPts val="0"/>
              </a:spcBef>
            </a:pPr>
            <a:r>
              <a:rPr lang="en-GB" sz="1400" dirty="0">
                <a:latin typeface="Calibri" panose="020F0502020204030204" pitchFamily="34" charset="0"/>
              </a:rPr>
              <a:t> </a:t>
            </a:r>
          </a:p>
          <a:p>
            <a:pPr algn="ctr">
              <a:spcBef>
                <a:spcPts val="0"/>
              </a:spcBef>
            </a:pPr>
            <a:r>
              <a:rPr lang="en-GB" sz="1400" dirty="0">
                <a:latin typeface="Calibri" panose="020F0502020204030204" pitchFamily="34" charset="0"/>
                <a:ea typeface="Calibri" panose="020F0502020204030204" pitchFamily="34" charset="0"/>
              </a:rPr>
              <a:t>Only a small number of staff based within these UK based organisations will be able to access this data and as this will be pseudonymised in accordance with the ICO Anonymisation Code of Practice, no one will be able to identify you within these organisations.  </a:t>
            </a:r>
          </a:p>
          <a:p>
            <a:pPr algn="ctr">
              <a:spcBef>
                <a:spcPts val="0"/>
              </a:spcBef>
            </a:pPr>
            <a:r>
              <a:rPr lang="en-GB" sz="1400" dirty="0">
                <a:latin typeface="Calibri" panose="020F0502020204030204" pitchFamily="34" charset="0"/>
                <a:ea typeface="Calibri" panose="020F0502020204030204" pitchFamily="34" charset="0"/>
              </a:rPr>
              <a:t> </a:t>
            </a:r>
          </a:p>
          <a:p>
            <a:pPr algn="ctr">
              <a:spcBef>
                <a:spcPts val="0"/>
              </a:spcBef>
            </a:pPr>
            <a:r>
              <a:rPr lang="en-GB" sz="1400" dirty="0">
                <a:latin typeface="Calibri" panose="020F0502020204030204" pitchFamily="34" charset="0"/>
                <a:ea typeface="Calibri" panose="020F0502020204030204" pitchFamily="34" charset="0"/>
              </a:rPr>
              <a:t>You have a choice about whether you want your confidential patient information to be used in this way. If you are happy with this use of information you do not need to do anything. If you do choose to opt out your confidential patient information will still be used to support your individual care.   </a:t>
            </a:r>
          </a:p>
          <a:p>
            <a:pPr algn="ctr">
              <a:spcBef>
                <a:spcPts val="0"/>
              </a:spcBef>
            </a:pPr>
            <a:endParaRPr lang="en-GB" sz="1400" dirty="0">
              <a:latin typeface="Calibri" panose="020F0502020204030204" pitchFamily="34" charset="0"/>
              <a:ea typeface="Calibri" panose="020F0502020204030204" pitchFamily="34" charset="0"/>
            </a:endParaRPr>
          </a:p>
          <a:p>
            <a:pPr algn="ctr">
              <a:spcBef>
                <a:spcPts val="0"/>
              </a:spcBef>
            </a:pPr>
            <a:r>
              <a:rPr lang="en-GB" sz="1400" dirty="0">
                <a:latin typeface="Calibri" panose="020F0502020204030204" pitchFamily="34" charset="0"/>
                <a:ea typeface="Calibri" panose="020F0502020204030204" pitchFamily="34" charset="0"/>
              </a:rPr>
              <a:t>To find out more or to register your choice to opt out, please visit </a:t>
            </a:r>
            <a:r>
              <a:rPr lang="en-GB" sz="1400" u="sng" dirty="0">
                <a:latin typeface="Calibri" panose="020F0502020204030204" pitchFamily="34" charset="0"/>
                <a:ea typeface="Calibri" panose="020F0502020204030204" pitchFamily="34" charset="0"/>
                <a:hlinkClick r:id="rId2">
                  <a:extLst>
                    <a:ext uri="{A12FA001-AC4F-418D-AE19-62706E023703}">
                      <ahyp:hlinkClr xmlns:ahyp="http://schemas.microsoft.com/office/drawing/2018/hyperlinkcolor" val="tx"/>
                    </a:ext>
                  </a:extLst>
                </a:hlinkClick>
              </a:rPr>
              <a:t>www.nhs.uk/your-nhs-data-matters</a:t>
            </a:r>
            <a:r>
              <a:rPr lang="en-GB" sz="1400" dirty="0">
                <a:latin typeface="Calibri" panose="020F0502020204030204" pitchFamily="34" charset="0"/>
                <a:ea typeface="Calibri" panose="020F0502020204030204" pitchFamily="34" charset="0"/>
              </a:rPr>
              <a:t>.</a:t>
            </a:r>
          </a:p>
        </p:txBody>
      </p:sp>
      <p:sp>
        <p:nvSpPr>
          <p:cNvPr id="2" name="Title 1">
            <a:extLst>
              <a:ext uri="{FF2B5EF4-FFF2-40B4-BE49-F238E27FC236}">
                <a16:creationId xmlns:a16="http://schemas.microsoft.com/office/drawing/2014/main" id="{4107E2F8-E001-46FC-B3B7-C638BA633064}"/>
              </a:ext>
            </a:extLst>
          </p:cNvPr>
          <p:cNvSpPr>
            <a:spLocks noGrp="1"/>
          </p:cNvSpPr>
          <p:nvPr>
            <p:ph type="title"/>
          </p:nvPr>
        </p:nvSpPr>
        <p:spPr>
          <a:xfrm>
            <a:off x="434992" y="319086"/>
            <a:ext cx="7726347" cy="831850"/>
          </a:xfrm>
        </p:spPr>
        <p:txBody>
          <a:bodyPr/>
          <a:lstStyle/>
          <a:p>
            <a:r>
              <a:rPr lang="en-GB" dirty="0"/>
              <a:t>Mid and South Essex Health &amp; Care Partnership</a:t>
            </a:r>
            <a:br>
              <a:rPr lang="en-GB" dirty="0"/>
            </a:br>
            <a:r>
              <a:rPr lang="en-GB" dirty="0"/>
              <a:t>Population Health Management Development Programme</a:t>
            </a:r>
          </a:p>
        </p:txBody>
      </p:sp>
    </p:spTree>
    <p:extLst>
      <p:ext uri="{BB962C8B-B14F-4D97-AF65-F5344CB8AC3E}">
        <p14:creationId xmlns:p14="http://schemas.microsoft.com/office/powerpoint/2010/main" val="156398771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NHS_England_Nov15">
  <a:themeElements>
    <a:clrScheme name="NHS England 2014 v2">
      <a:dk1>
        <a:srgbClr val="000000"/>
      </a:dk1>
      <a:lt1>
        <a:srgbClr val="FFFFFF"/>
      </a:lt1>
      <a:dk2>
        <a:srgbClr val="0072C6"/>
      </a:dk2>
      <a:lt2>
        <a:srgbClr val="808080"/>
      </a:lt2>
      <a:accent1>
        <a:srgbClr val="E2E2E2"/>
      </a:accent1>
      <a:accent2>
        <a:srgbClr val="C5DCDF"/>
      </a:accent2>
      <a:accent3>
        <a:srgbClr val="FFFFFF"/>
      </a:accent3>
      <a:accent4>
        <a:srgbClr val="0072C6"/>
      </a:accent4>
      <a:accent5>
        <a:srgbClr val="003893"/>
      </a:accent5>
      <a:accent6>
        <a:srgbClr val="B2C7CA"/>
      </a:accent6>
      <a:hlink>
        <a:srgbClr val="0072C6"/>
      </a:hlink>
      <a:folHlink>
        <a:srgbClr val="9CBDC8"/>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accent1"/>
          </a:solidFill>
          <a:prstDash val="solid"/>
          <a:round/>
          <a:headEnd type="none" w="med" len="med"/>
          <a:tailEnd type="none" w="med" len="med"/>
        </a:ln>
        <a:effectLst/>
      </a:spPr>
      <a:bodyPr vert="horz" wrap="square" lIns="91440" tIns="91440" rIns="91440" bIns="91440" numCol="1" rtlCol="0" anchor="t" anchorCtr="0" compatLnSpc="1">
        <a:prstTxWarp prst="textNoShape">
          <a:avLst/>
        </a:prstTxWarp>
        <a:noAutofit/>
      </a:bodyPr>
      <a:lstStyle>
        <a:defPPr marL="0" marR="0" indent="0" algn="ctr" defTabSz="889000" rtl="0" eaLnBrk="1" fontAlgn="base" latinLnBrk="0" hangingPunct="1">
          <a:defRPr kumimoji="0" sz="1400" b="0" i="0" u="none" strike="noStrike" cap="none" normalizeH="0" baseline="0" dirty="0" err="1" smtClean="0">
            <a:solidFill>
              <a:schemeClr val="tx1"/>
            </a:solidFill>
            <a:effectLst/>
            <a:latin typeface="+mn-lt"/>
            <a:cs typeface="+mn-cs"/>
          </a:defRPr>
        </a:defPPr>
      </a:lstStyle>
    </a:spDef>
    <a:lnDef>
      <a:spPr bwMode="auto">
        <a:noFill/>
        <a:ln w="9525" cap="flat" cmpd="sng" algn="ctr">
          <a:solidFill>
            <a:schemeClr val="tx1"/>
          </a:solidFill>
          <a:prstDash val="solid"/>
          <a:round/>
          <a:headEnd type="none" w="med" len="med"/>
          <a:tailEnd type="none" w="med" len="med"/>
        </a:ln>
        <a:effectLst/>
      </a:spPr>
      <a:bodyPr/>
      <a:lstStyle/>
    </a:lnDef>
    <a:txDef>
      <a:spPr>
        <a:noFill/>
      </a:spPr>
      <a:bodyPr wrap="square" rtlCol="0">
        <a:noAutofit/>
      </a:bodyPr>
      <a:lstStyle>
        <a:defPPr>
          <a:defRPr dirty="0" err="1" smtClean="0">
            <a:latin typeface="+mn-lt"/>
          </a:defRPr>
        </a:defPPr>
      </a:lstStyle>
    </a:txDef>
  </a:objectDefaults>
  <a:extraClrSchemeLst>
    <a:extraClrScheme>
      <a:clrScheme name="Letter Blank 1">
        <a:dk1>
          <a:srgbClr val="000000"/>
        </a:dk1>
        <a:lt1>
          <a:srgbClr val="FFFFFF"/>
        </a:lt1>
        <a:dk2>
          <a:srgbClr val="177B57"/>
        </a:dk2>
        <a:lt2>
          <a:srgbClr val="808080"/>
        </a:lt2>
        <a:accent1>
          <a:srgbClr val="E2E2E2"/>
        </a:accent1>
        <a:accent2>
          <a:srgbClr val="BCDEC2"/>
        </a:accent2>
        <a:accent3>
          <a:srgbClr val="FFFFFF"/>
        </a:accent3>
        <a:accent4>
          <a:srgbClr val="000000"/>
        </a:accent4>
        <a:accent5>
          <a:srgbClr val="EEEEEE"/>
        </a:accent5>
        <a:accent6>
          <a:srgbClr val="AAC9B0"/>
        </a:accent6>
        <a:hlink>
          <a:srgbClr val="5BAD82"/>
        </a:hlink>
        <a:folHlink>
          <a:srgbClr val="8EC6A1"/>
        </a:folHlink>
      </a:clrScheme>
      <a:clrMap bg1="lt1" tx1="dk1" bg2="lt2" tx2="dk2" accent1="accent1" accent2="accent2" accent3="accent3" accent4="accent4" accent5="accent5" accent6="accent6" hlink="hlink" folHlink="folHlink"/>
    </a:extraClrScheme>
    <a:extraClrScheme>
      <a:clrScheme name="Letter Blank 2">
        <a:dk1>
          <a:srgbClr val="000000"/>
        </a:dk1>
        <a:lt1>
          <a:srgbClr val="FFFFFF"/>
        </a:lt1>
        <a:dk2>
          <a:srgbClr val="177B57"/>
        </a:dk2>
        <a:lt2>
          <a:srgbClr val="000000"/>
        </a:lt2>
        <a:accent1>
          <a:srgbClr val="E2E2E2"/>
        </a:accent1>
        <a:accent2>
          <a:srgbClr val="BCDEC2"/>
        </a:accent2>
        <a:accent3>
          <a:srgbClr val="FFFFFF"/>
        </a:accent3>
        <a:accent4>
          <a:srgbClr val="000000"/>
        </a:accent4>
        <a:accent5>
          <a:srgbClr val="EEEEEE"/>
        </a:accent5>
        <a:accent6>
          <a:srgbClr val="AAC9B0"/>
        </a:accent6>
        <a:hlink>
          <a:srgbClr val="5BAD82"/>
        </a:hlink>
        <a:folHlink>
          <a:srgbClr val="8EC6A1"/>
        </a:folHlink>
      </a:clrScheme>
      <a:clrMap bg1="lt1" tx1="dk1" bg2="lt2" tx2="dk2" accent1="accent1" accent2="accent2" accent3="accent3" accent4="accent4" accent5="accent5" accent6="accent6" hlink="hlink" folHlink="folHlink"/>
    </a:extraClrScheme>
    <a:extraClrScheme>
      <a:clrScheme name="Letter Blank 3">
        <a:dk1>
          <a:srgbClr val="000000"/>
        </a:dk1>
        <a:lt1>
          <a:srgbClr val="FFFFFF"/>
        </a:lt1>
        <a:dk2>
          <a:srgbClr val="345782"/>
        </a:dk2>
        <a:lt2>
          <a:srgbClr val="808080"/>
        </a:lt2>
        <a:accent1>
          <a:srgbClr val="E2E2E2"/>
        </a:accent1>
        <a:accent2>
          <a:srgbClr val="C5DCDF"/>
        </a:accent2>
        <a:accent3>
          <a:srgbClr val="FFFFFF"/>
        </a:accent3>
        <a:accent4>
          <a:srgbClr val="000000"/>
        </a:accent4>
        <a:accent5>
          <a:srgbClr val="EEEEEE"/>
        </a:accent5>
        <a:accent6>
          <a:srgbClr val="B2C7CA"/>
        </a:accent6>
        <a:hlink>
          <a:srgbClr val="5D8BA7"/>
        </a:hlink>
        <a:folHlink>
          <a:srgbClr val="9CBDC8"/>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4</TotalTime>
  <Words>334</Words>
  <Application>Microsoft Office PowerPoint</Application>
  <PresentationFormat>On-screen Show (4:3)</PresentationFormat>
  <Paragraphs>10</Paragraphs>
  <Slides>1</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7" baseType="lpstr">
      <vt:lpstr>Arial</vt:lpstr>
      <vt:lpstr>Calibri</vt:lpstr>
      <vt:lpstr>Courier New</vt:lpstr>
      <vt:lpstr>Trebuchet MS</vt:lpstr>
      <vt:lpstr>NHS_England_Nov15</vt:lpstr>
      <vt:lpstr>think-cell Slide</vt:lpstr>
      <vt:lpstr>Mid and South Essex Health &amp; Care Partnership Population Health Management Development Programme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Suffolk and North East Essex PHM Development Programme : Transparency Approach</dc:title>
  <dc:creator>Helen McElroy</dc:creator>
  <cp:lastModifiedBy>Amy Griffiths</cp:lastModifiedBy>
  <cp:revision>3</cp:revision>
  <dcterms:created xsi:type="dcterms:W3CDTF">2021-03-08T11:59:39Z</dcterms:created>
  <dcterms:modified xsi:type="dcterms:W3CDTF">2021-05-07T14:23:49Z</dcterms:modified>
</cp:coreProperties>
</file>